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53c21c4360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4e3500d2e4842"/>
  </p:sldMasterIdLst>
  <p:sldIdLst>
    <p:sldId xmlns:r="http://schemas.openxmlformats.org/officeDocument/2006/relationships" id="256" r:id="Rca6a5b8640e846f4"/>
    <p:sldId xmlns:r="http://schemas.openxmlformats.org/officeDocument/2006/relationships" id="257" r:id="R00f5ed17ae0248d6"/>
    <p:sldId xmlns:r="http://schemas.openxmlformats.org/officeDocument/2006/relationships" id="258" r:id="R983cc1675d0f4d76"/>
    <p:sldId xmlns:r="http://schemas.openxmlformats.org/officeDocument/2006/relationships" id="259" r:id="R7d203ea993504bbe"/>
    <p:sldId xmlns:r="http://schemas.openxmlformats.org/officeDocument/2006/relationships" id="260" r:id="R46e7dc1df1834155"/>
    <p:sldId xmlns:r="http://schemas.openxmlformats.org/officeDocument/2006/relationships" id="261" r:id="R092807ce12ad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4e3500d2e4842" /><Relationship Type="http://schemas.openxmlformats.org/officeDocument/2006/relationships/slide" Target="/ppt/slides/slide1.xml" Id="Rca6a5b8640e846f4" /><Relationship Type="http://schemas.openxmlformats.org/officeDocument/2006/relationships/slide" Target="/ppt/slides/slide2.xml" Id="R00f5ed17ae0248d6" /><Relationship Type="http://schemas.openxmlformats.org/officeDocument/2006/relationships/slide" Target="/ppt/slides/slide3.xml" Id="R983cc1675d0f4d76" /><Relationship Type="http://schemas.openxmlformats.org/officeDocument/2006/relationships/slide" Target="/ppt/slides/slide4.xml" Id="R7d203ea993504bbe" /><Relationship Type="http://schemas.openxmlformats.org/officeDocument/2006/relationships/slide" Target="/ppt/slides/slide5.xml" Id="R46e7dc1df1834155" /><Relationship Type="http://schemas.openxmlformats.org/officeDocument/2006/relationships/slide" Target="/ppt/slides/slide6.xml" Id="R092807ce12ad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7608ebe5c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b441b0fb44c69" /><Relationship Type="http://schemas.openxmlformats.org/officeDocument/2006/relationships/theme" Target="/ppt/slideMasters/theme/theme1.xml" Id="Rf1c6c7d4e776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b441b0fb44c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d6ea09d81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05bfbeaa34f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87abf789b46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29b64d368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a0818e7ed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e0b6270ff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SOKNEDAL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 SPAREBANK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VAGLE SOLBERG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JIM HUGO RANØYEN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KARI BORTEN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NYBJERKAN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STØREN BILSENTER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Soknedalsveien 583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00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post@soknedal-sparebank.no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