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54015630144e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98374739ab43c4"/>
  </p:sldMasterIdLst>
  <p:sldIdLst>
    <p:sldId xmlns:r="http://schemas.openxmlformats.org/officeDocument/2006/relationships" id="256" r:id="R4550cd597b4a44d8"/>
    <p:sldId xmlns:r="http://schemas.openxmlformats.org/officeDocument/2006/relationships" id="257" r:id="R9e23a3db45cd40eb"/>
    <p:sldId xmlns:r="http://schemas.openxmlformats.org/officeDocument/2006/relationships" id="258" r:id="Rb3f5b3f8fe864d98"/>
    <p:sldId xmlns:r="http://schemas.openxmlformats.org/officeDocument/2006/relationships" id="259" r:id="R5226238b6b064edc"/>
    <p:sldId xmlns:r="http://schemas.openxmlformats.org/officeDocument/2006/relationships" id="260" r:id="R7bf1a0e8251e46e0"/>
    <p:sldId xmlns:r="http://schemas.openxmlformats.org/officeDocument/2006/relationships" id="261" r:id="R587561afb70141bd"/>
    <p:sldId xmlns:r="http://schemas.openxmlformats.org/officeDocument/2006/relationships" id="262" r:id="Reefca46e920f48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98374739ab43c4" /><Relationship Type="http://schemas.openxmlformats.org/officeDocument/2006/relationships/slide" Target="/ppt/slides/slide1.xml" Id="R4550cd597b4a44d8" /><Relationship Type="http://schemas.openxmlformats.org/officeDocument/2006/relationships/slide" Target="/ppt/slides/slide2.xml" Id="R9e23a3db45cd40eb" /><Relationship Type="http://schemas.openxmlformats.org/officeDocument/2006/relationships/slide" Target="/ppt/slides/slide3.xml" Id="Rb3f5b3f8fe864d98" /><Relationship Type="http://schemas.openxmlformats.org/officeDocument/2006/relationships/slide" Target="/ppt/slides/slide4.xml" Id="R5226238b6b064edc" /><Relationship Type="http://schemas.openxmlformats.org/officeDocument/2006/relationships/slide" Target="/ppt/slides/slide5.xml" Id="R7bf1a0e8251e46e0" /><Relationship Type="http://schemas.openxmlformats.org/officeDocument/2006/relationships/slide" Target="/ppt/slides/slide6.xml" Id="R587561afb70141bd" /><Relationship Type="http://schemas.openxmlformats.org/officeDocument/2006/relationships/slide" Target="/ppt/slides/slide7.xml" Id="Reefca46e920f48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4346428c4440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fa04a8449446d" /><Relationship Type="http://schemas.openxmlformats.org/officeDocument/2006/relationships/theme" Target="/ppt/slideMasters/theme/theme1.xml" Id="R77b7ffa8f46b4a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bfa04a844944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dc6a1aa7247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4a663601243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4f69a60b143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f2e212e904e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724e6b3dd4d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39606fde44c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178cf01e249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NIDAROS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NIDAROS SPAREBANK ble etablert [år] og holder til i Klæbu.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306 976 000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53 673 000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43 457 000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634 947 000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5 334 190 000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R.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BERIT WULLUM  –  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WULLUM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GJENSIDIG FORSIKRINGSSELSKAP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LORD EIENDOM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DRAGSTEN INVEST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Nordalsvegen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7540 Klæbu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83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post@nidaros-sparebank.no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www.nidaros-sparebank.no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937 902 719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NIDAROS SPAREBANK</a:t>
            </a:r>
          </a:p>
        </p:txBody>
      </p:sp>
    </p:spTree>
  </p:cSld>
  <p:clrMapOvr>
    <a:masterClrMapping xmlns:a="http://schemas.openxmlformats.org/drawingml/2006/main"/>
  </p:clrMapOvr>
</p:sld>
</file>