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e1030ba7c049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b35f082e444d25"/>
  </p:sldMasterIdLst>
  <p:sldIdLst>
    <p:sldId xmlns:r="http://schemas.openxmlformats.org/officeDocument/2006/relationships" id="256" r:id="Rf83ad91a5ab049be"/>
    <p:sldId xmlns:r="http://schemas.openxmlformats.org/officeDocument/2006/relationships" id="257" r:id="Rd60a557dad464f89"/>
    <p:sldId xmlns:r="http://schemas.openxmlformats.org/officeDocument/2006/relationships" id="258" r:id="R20c8c9b3f7b5400d"/>
    <p:sldId xmlns:r="http://schemas.openxmlformats.org/officeDocument/2006/relationships" id="259" r:id="R556443806cce44a9"/>
    <p:sldId xmlns:r="http://schemas.openxmlformats.org/officeDocument/2006/relationships" id="260" r:id="R88689173374b4e98"/>
    <p:sldId xmlns:r="http://schemas.openxmlformats.org/officeDocument/2006/relationships" id="261" r:id="R7102d8dcaf2d4f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35f082e444d25" /><Relationship Type="http://schemas.openxmlformats.org/officeDocument/2006/relationships/slide" Target="/ppt/slides/slide1.xml" Id="Rf83ad91a5ab049be" /><Relationship Type="http://schemas.openxmlformats.org/officeDocument/2006/relationships/slide" Target="/ppt/slides/slide2.xml" Id="Rd60a557dad464f89" /><Relationship Type="http://schemas.openxmlformats.org/officeDocument/2006/relationships/slide" Target="/ppt/slides/slide3.xml" Id="R20c8c9b3f7b5400d" /><Relationship Type="http://schemas.openxmlformats.org/officeDocument/2006/relationships/slide" Target="/ppt/slides/slide4.xml" Id="R556443806cce44a9" /><Relationship Type="http://schemas.openxmlformats.org/officeDocument/2006/relationships/slide" Target="/ppt/slides/slide5.xml" Id="R88689173374b4e98" /><Relationship Type="http://schemas.openxmlformats.org/officeDocument/2006/relationships/slide" Target="/ppt/slides/slide6.xml" Id="R7102d8dcaf2d4f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e77d38fb847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8d628814d471f" /><Relationship Type="http://schemas.openxmlformats.org/officeDocument/2006/relationships/theme" Target="/ppt/slideMasters/theme/theme1.xml" Id="Rf7efb000a498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b8d628814d47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bf111283f4c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0ac4b00994b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f25d2c58b41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4ab2a87924c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89b91f63c49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8707012cc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HEGRA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SPAREBANK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GRÅBREK EIENDOM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 SPAREBANK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LIGAARD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HOLDING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HOLDING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 FRISTAD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banken@hegrasparebank.no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www.hegrasparebank.no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