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1d08e0768846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9507ceac514787"/>
  </p:sldMasterIdLst>
  <p:sldIdLst>
    <p:sldId xmlns:r="http://schemas.openxmlformats.org/officeDocument/2006/relationships" id="256" r:id="Rc1f3f70827bf4956"/>
    <p:sldId xmlns:r="http://schemas.openxmlformats.org/officeDocument/2006/relationships" id="257" r:id="R782c6b02162848e7"/>
    <p:sldId xmlns:r="http://schemas.openxmlformats.org/officeDocument/2006/relationships" id="258" r:id="Ra52d22b47c464e40"/>
    <p:sldId xmlns:r="http://schemas.openxmlformats.org/officeDocument/2006/relationships" id="259" r:id="Raa83a2b058e3435b"/>
    <p:sldId xmlns:r="http://schemas.openxmlformats.org/officeDocument/2006/relationships" id="260" r:id="R3d45e1c890774a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507ceac514787" /><Relationship Type="http://schemas.openxmlformats.org/officeDocument/2006/relationships/slide" Target="/ppt/slides/slide1.xml" Id="Rc1f3f70827bf4956" /><Relationship Type="http://schemas.openxmlformats.org/officeDocument/2006/relationships/slide" Target="/ppt/slides/slide2.xml" Id="R782c6b02162848e7" /><Relationship Type="http://schemas.openxmlformats.org/officeDocument/2006/relationships/slide" Target="/ppt/slides/slide3.xml" Id="Ra52d22b47c464e40" /><Relationship Type="http://schemas.openxmlformats.org/officeDocument/2006/relationships/slide" Target="/ppt/slides/slide4.xml" Id="Raa83a2b058e3435b" /><Relationship Type="http://schemas.openxmlformats.org/officeDocument/2006/relationships/slide" Target="/ppt/slides/slide5.xml" Id="R3d45e1c890774a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8b4d1a001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05effabec4611" /><Relationship Type="http://schemas.openxmlformats.org/officeDocument/2006/relationships/theme" Target="/ppt/slideMasters/theme/theme1.xml" Id="R50bd6299638c47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005effabec46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febf3a8474e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28273e2fc47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6a5e5a3de47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152aa357f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32c2c72ca40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NARVIK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NARVIK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91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