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c2787841c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3f9aad10e4347"/>
  </p:sldMasterIdLst>
  <p:sldIdLst>
    <p:sldId xmlns:r="http://schemas.openxmlformats.org/officeDocument/2006/relationships" id="256" r:id="R8bd20ae54ad34c35"/>
    <p:sldId xmlns:r="http://schemas.openxmlformats.org/officeDocument/2006/relationships" id="257" r:id="Rad61ca5200184fda"/>
    <p:sldId xmlns:r="http://schemas.openxmlformats.org/officeDocument/2006/relationships" id="258" r:id="Rf647ff672c0f4503"/>
    <p:sldId xmlns:r="http://schemas.openxmlformats.org/officeDocument/2006/relationships" id="259" r:id="R203426a8471f4187"/>
    <p:sldId xmlns:r="http://schemas.openxmlformats.org/officeDocument/2006/relationships" id="260" r:id="R964ee5b7b4d54012"/>
    <p:sldId xmlns:r="http://schemas.openxmlformats.org/officeDocument/2006/relationships" id="261" r:id="R626645ea5bb9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3f9aad10e4347" /><Relationship Type="http://schemas.openxmlformats.org/officeDocument/2006/relationships/slide" Target="/ppt/slides/slide1.xml" Id="R8bd20ae54ad34c35" /><Relationship Type="http://schemas.openxmlformats.org/officeDocument/2006/relationships/slide" Target="/ppt/slides/slide2.xml" Id="Rad61ca5200184fda" /><Relationship Type="http://schemas.openxmlformats.org/officeDocument/2006/relationships/slide" Target="/ppt/slides/slide3.xml" Id="Rf647ff672c0f4503" /><Relationship Type="http://schemas.openxmlformats.org/officeDocument/2006/relationships/slide" Target="/ppt/slides/slide4.xml" Id="R203426a8471f4187" /><Relationship Type="http://schemas.openxmlformats.org/officeDocument/2006/relationships/slide" Target="/ppt/slides/slide5.xml" Id="R964ee5b7b4d54012" /><Relationship Type="http://schemas.openxmlformats.org/officeDocument/2006/relationships/slide" Target="/ppt/slides/slide6.xml" Id="R626645ea5bb9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42a6ecb98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71e1b2a74e0f" /><Relationship Type="http://schemas.openxmlformats.org/officeDocument/2006/relationships/theme" Target="/ppt/slideMasters/theme/theme1.xml" Id="R514be6c70578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e71e1b2a7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19c4d661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80f11c1ad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8bf76269e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4bd1ee819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a706d611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d14d2331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