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b100164e944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a35c3be15e4ace"/>
  </p:sldMasterIdLst>
  <p:sldIdLst>
    <p:sldId xmlns:r="http://schemas.openxmlformats.org/officeDocument/2006/relationships" id="256" r:id="Rf00ebce8229e4306"/>
    <p:sldId xmlns:r="http://schemas.openxmlformats.org/officeDocument/2006/relationships" id="257" r:id="R98ecca3272874226"/>
    <p:sldId xmlns:r="http://schemas.openxmlformats.org/officeDocument/2006/relationships" id="258" r:id="R4b59e5335aaa4564"/>
    <p:sldId xmlns:r="http://schemas.openxmlformats.org/officeDocument/2006/relationships" id="259" r:id="R522522cbc5794100"/>
    <p:sldId xmlns:r="http://schemas.openxmlformats.org/officeDocument/2006/relationships" id="260" r:id="R812d10a811534431"/>
    <p:sldId xmlns:r="http://schemas.openxmlformats.org/officeDocument/2006/relationships" id="261" r:id="Rc696dd7b24494143"/>
    <p:sldId xmlns:r="http://schemas.openxmlformats.org/officeDocument/2006/relationships" id="262" r:id="R635811f6d6ed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35c3be15e4ace" /><Relationship Type="http://schemas.openxmlformats.org/officeDocument/2006/relationships/slide" Target="/ppt/slides/slide1.xml" Id="Rf00ebce8229e4306" /><Relationship Type="http://schemas.openxmlformats.org/officeDocument/2006/relationships/slide" Target="/ppt/slides/slide2.xml" Id="R98ecca3272874226" /><Relationship Type="http://schemas.openxmlformats.org/officeDocument/2006/relationships/slide" Target="/ppt/slides/slide3.xml" Id="R4b59e5335aaa4564" /><Relationship Type="http://schemas.openxmlformats.org/officeDocument/2006/relationships/slide" Target="/ppt/slides/slide4.xml" Id="R522522cbc5794100" /><Relationship Type="http://schemas.openxmlformats.org/officeDocument/2006/relationships/slide" Target="/ppt/slides/slide5.xml" Id="R812d10a811534431" /><Relationship Type="http://schemas.openxmlformats.org/officeDocument/2006/relationships/slide" Target="/ppt/slides/slide6.xml" Id="Rc696dd7b24494143" /><Relationship Type="http://schemas.openxmlformats.org/officeDocument/2006/relationships/slide" Target="/ppt/slides/slide7.xml" Id="R635811f6d6ed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f20c475a740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5b8b486b54689" /><Relationship Type="http://schemas.openxmlformats.org/officeDocument/2006/relationships/theme" Target="/ppt/slideMasters/theme/theme1.xml" Id="Rd11163aa51754d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5b8b486b5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228c71d9d47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00b5d15fa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4af2f0eb640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8737caffa4c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c665443cd41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439546d4546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0ca55f783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GILDESKÅL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GILDESKÅL SPAREBANK ble etablert [år] og holder til i Inndyr.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46 822 000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9 729 000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166 235 000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1 127 580 000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BEIARN KOMMUNE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GIGANTE HAVBRUK AS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GILDESKÅL KOMMUNE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KOLSTAD EIENDOM AS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NYHAMN AS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Inndyrveien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8140 Inndyr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75 78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post@gspb.no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gildeskaal-sparebank.no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GILDESKÅL SPAREBANK</a:t>
            </a:r>
          </a:p>
        </p:txBody>
      </p:sp>
    </p:spTree>
  </p:cSld>
  <p:clrMapOvr>
    <a:masterClrMapping xmlns:a="http://schemas.openxmlformats.org/drawingml/2006/main"/>
  </p:clrMapOvr>
</p:sld>
</file>