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e1f10816c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fc47968d84d81"/>
  </p:sldMasterIdLst>
  <p:sldIdLst>
    <p:sldId xmlns:r="http://schemas.openxmlformats.org/officeDocument/2006/relationships" id="256" r:id="R7f2ac533bd4f47fc"/>
    <p:sldId xmlns:r="http://schemas.openxmlformats.org/officeDocument/2006/relationships" id="257" r:id="Raba8fb41f7be444d"/>
    <p:sldId xmlns:r="http://schemas.openxmlformats.org/officeDocument/2006/relationships" id="258" r:id="Re649793062e944ca"/>
    <p:sldId xmlns:r="http://schemas.openxmlformats.org/officeDocument/2006/relationships" id="259" r:id="Rb3845439a2e9449f"/>
    <p:sldId xmlns:r="http://schemas.openxmlformats.org/officeDocument/2006/relationships" id="260" r:id="R91f7dbdbce1042c5"/>
    <p:sldId xmlns:r="http://schemas.openxmlformats.org/officeDocument/2006/relationships" id="261" r:id="Re4fe61e76db7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fc47968d84d81" /><Relationship Type="http://schemas.openxmlformats.org/officeDocument/2006/relationships/slide" Target="/ppt/slides/slide1.xml" Id="R7f2ac533bd4f47fc" /><Relationship Type="http://schemas.openxmlformats.org/officeDocument/2006/relationships/slide" Target="/ppt/slides/slide2.xml" Id="Raba8fb41f7be444d" /><Relationship Type="http://schemas.openxmlformats.org/officeDocument/2006/relationships/slide" Target="/ppt/slides/slide3.xml" Id="Re649793062e944ca" /><Relationship Type="http://schemas.openxmlformats.org/officeDocument/2006/relationships/slide" Target="/ppt/slides/slide4.xml" Id="Rb3845439a2e9449f" /><Relationship Type="http://schemas.openxmlformats.org/officeDocument/2006/relationships/slide" Target="/ppt/slides/slide5.xml" Id="R91f7dbdbce1042c5" /><Relationship Type="http://schemas.openxmlformats.org/officeDocument/2006/relationships/slide" Target="/ppt/slides/slide6.xml" Id="Re4fe61e76db7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8d73be156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a04f49a58410a" /><Relationship Type="http://schemas.openxmlformats.org/officeDocument/2006/relationships/theme" Target="/ppt/slideMasters/theme/theme1.xml" Id="R8f55b3ef2c44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a04f49a58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6e63b8f2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8a74f5cf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2784bbd4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46c91c1ba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cdd667b0b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34adfd254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68 GRADER NORD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68 GRADER NORD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HARSTAD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OFOTEN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LOFOTEN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MESSMER INVEST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 KARLSEN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post@68nord.no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www.68nord.no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937 905 378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