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3355128fc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f77cf07f841e6"/>
  </p:sldMasterIdLst>
  <p:sldIdLst>
    <p:sldId xmlns:r="http://schemas.openxmlformats.org/officeDocument/2006/relationships" id="256" r:id="R1db5ea19453b43de"/>
    <p:sldId xmlns:r="http://schemas.openxmlformats.org/officeDocument/2006/relationships" id="257" r:id="R0d2e528c0e234d35"/>
    <p:sldId xmlns:r="http://schemas.openxmlformats.org/officeDocument/2006/relationships" id="258" r:id="R3845374542474d52"/>
    <p:sldId xmlns:r="http://schemas.openxmlformats.org/officeDocument/2006/relationships" id="259" r:id="R844d216069284db7"/>
    <p:sldId xmlns:r="http://schemas.openxmlformats.org/officeDocument/2006/relationships" id="260" r:id="R3d578647e32345e1"/>
    <p:sldId xmlns:r="http://schemas.openxmlformats.org/officeDocument/2006/relationships" id="261" r:id="Rc6f0c818fb944f97"/>
    <p:sldId xmlns:r="http://schemas.openxmlformats.org/officeDocument/2006/relationships" id="262" r:id="R6ddf12eea23e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f77cf07f841e6" /><Relationship Type="http://schemas.openxmlformats.org/officeDocument/2006/relationships/slide" Target="/ppt/slides/slide1.xml" Id="R1db5ea19453b43de" /><Relationship Type="http://schemas.openxmlformats.org/officeDocument/2006/relationships/slide" Target="/ppt/slides/slide2.xml" Id="R0d2e528c0e234d35" /><Relationship Type="http://schemas.openxmlformats.org/officeDocument/2006/relationships/slide" Target="/ppt/slides/slide3.xml" Id="R3845374542474d52" /><Relationship Type="http://schemas.openxmlformats.org/officeDocument/2006/relationships/slide" Target="/ppt/slides/slide4.xml" Id="R844d216069284db7" /><Relationship Type="http://schemas.openxmlformats.org/officeDocument/2006/relationships/slide" Target="/ppt/slides/slide5.xml" Id="R3d578647e32345e1" /><Relationship Type="http://schemas.openxmlformats.org/officeDocument/2006/relationships/slide" Target="/ppt/slides/slide6.xml" Id="Rc6f0c818fb944f97" /><Relationship Type="http://schemas.openxmlformats.org/officeDocument/2006/relationships/slide" Target="/ppt/slides/slide7.xml" Id="R6ddf12eea23e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5b35e629e4c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21b54ab1b4263" /><Relationship Type="http://schemas.openxmlformats.org/officeDocument/2006/relationships/theme" Target="/ppt/slideMasters/theme/theme1.xml" Id="R8c69ab98e34c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21b54ab1b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6d431e74f4b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a7d2d60e2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066397ad6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45e96c775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2237d7d8743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8b82c67e94c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a4e63556b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T.D. 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140 408 000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140 908 000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2 349 743 000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2 436 913 000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937 940 416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