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8a544c1a6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22ac7e3f24536"/>
  </p:sldMasterIdLst>
  <p:sldIdLst>
    <p:sldId xmlns:r="http://schemas.openxmlformats.org/officeDocument/2006/relationships" id="256" r:id="Re0cbe59bcb5c47f1"/>
    <p:sldId xmlns:r="http://schemas.openxmlformats.org/officeDocument/2006/relationships" id="257" r:id="R17458b935fd44660"/>
    <p:sldId xmlns:r="http://schemas.openxmlformats.org/officeDocument/2006/relationships" id="258" r:id="R826af64197ee456d"/>
    <p:sldId xmlns:r="http://schemas.openxmlformats.org/officeDocument/2006/relationships" id="259" r:id="R30e5670beb514c80"/>
    <p:sldId xmlns:r="http://schemas.openxmlformats.org/officeDocument/2006/relationships" id="260" r:id="R6a41496d81654bd7"/>
    <p:sldId xmlns:r="http://schemas.openxmlformats.org/officeDocument/2006/relationships" id="261" r:id="R6ea11c1d59634fea"/>
    <p:sldId xmlns:r="http://schemas.openxmlformats.org/officeDocument/2006/relationships" id="262" r:id="R3767f7438f47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22ac7e3f24536" /><Relationship Type="http://schemas.openxmlformats.org/officeDocument/2006/relationships/slide" Target="/ppt/slides/slide1.xml" Id="Re0cbe59bcb5c47f1" /><Relationship Type="http://schemas.openxmlformats.org/officeDocument/2006/relationships/slide" Target="/ppt/slides/slide2.xml" Id="R17458b935fd44660" /><Relationship Type="http://schemas.openxmlformats.org/officeDocument/2006/relationships/slide" Target="/ppt/slides/slide3.xml" Id="R826af64197ee456d" /><Relationship Type="http://schemas.openxmlformats.org/officeDocument/2006/relationships/slide" Target="/ppt/slides/slide4.xml" Id="R30e5670beb514c80" /><Relationship Type="http://schemas.openxmlformats.org/officeDocument/2006/relationships/slide" Target="/ppt/slides/slide5.xml" Id="R6a41496d81654bd7" /><Relationship Type="http://schemas.openxmlformats.org/officeDocument/2006/relationships/slide" Target="/ppt/slides/slide6.xml" Id="R6ea11c1d59634fea" /><Relationship Type="http://schemas.openxmlformats.org/officeDocument/2006/relationships/slide" Target="/ppt/slides/slide7.xml" Id="R3767f7438f47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5d9e5c4de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0a735bd6a46d0" /><Relationship Type="http://schemas.openxmlformats.org/officeDocument/2006/relationships/theme" Target="/ppt/slideMasters/theme/theme1.xml" Id="Re300f02ef961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0a735bd6a46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99c3bb600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dc1556018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a3e7ccbdd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660a66b5a42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5d94b58c14c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74301e9df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f9641cd49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SPESIALTANK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SPESIALTANK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20 725 890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194 621 462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203 216 226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JOHAN SJAASTAD  –  69,3 %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SPESIALTANK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JOHAN SJAASTAD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Rieber-Mohns veg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5230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937 964 323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SPESIALTANK</a:t>
            </a:r>
          </a:p>
        </p:txBody>
      </p:sp>
    </p:spTree>
  </p:cSld>
  <p:clrMapOvr>
    <a:masterClrMapping xmlns:a="http://schemas.openxmlformats.org/drawingml/2006/main"/>
  </p:clrMapOvr>
</p:sld>
</file>