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864eb2a5e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acc31740245ae"/>
  </p:sldMasterIdLst>
  <p:sldIdLst>
    <p:sldId xmlns:r="http://schemas.openxmlformats.org/officeDocument/2006/relationships" id="256" r:id="R5ec121a21cc346d3"/>
    <p:sldId xmlns:r="http://schemas.openxmlformats.org/officeDocument/2006/relationships" id="257" r:id="Rf343d0f4e20c4d4a"/>
    <p:sldId xmlns:r="http://schemas.openxmlformats.org/officeDocument/2006/relationships" id="258" r:id="Raf70e0e018e349ae"/>
    <p:sldId xmlns:r="http://schemas.openxmlformats.org/officeDocument/2006/relationships" id="259" r:id="R84a0f279df2443ea"/>
    <p:sldId xmlns:r="http://schemas.openxmlformats.org/officeDocument/2006/relationships" id="260" r:id="R88990523f58743d0"/>
    <p:sldId xmlns:r="http://schemas.openxmlformats.org/officeDocument/2006/relationships" id="261" r:id="Rf462e8d809e440b6"/>
    <p:sldId xmlns:r="http://schemas.openxmlformats.org/officeDocument/2006/relationships" id="262" r:id="Re58e04343c6e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cc31740245ae" /><Relationship Type="http://schemas.openxmlformats.org/officeDocument/2006/relationships/slide" Target="/ppt/slides/slide1.xml" Id="R5ec121a21cc346d3" /><Relationship Type="http://schemas.openxmlformats.org/officeDocument/2006/relationships/slide" Target="/ppt/slides/slide2.xml" Id="Rf343d0f4e20c4d4a" /><Relationship Type="http://schemas.openxmlformats.org/officeDocument/2006/relationships/slide" Target="/ppt/slides/slide3.xml" Id="Raf70e0e018e349ae" /><Relationship Type="http://schemas.openxmlformats.org/officeDocument/2006/relationships/slide" Target="/ppt/slides/slide4.xml" Id="R84a0f279df2443ea" /><Relationship Type="http://schemas.openxmlformats.org/officeDocument/2006/relationships/slide" Target="/ppt/slides/slide5.xml" Id="R88990523f58743d0" /><Relationship Type="http://schemas.openxmlformats.org/officeDocument/2006/relationships/slide" Target="/ppt/slides/slide6.xml" Id="Rf462e8d809e440b6" /><Relationship Type="http://schemas.openxmlformats.org/officeDocument/2006/relationships/slide" Target="/ppt/slides/slide7.xml" Id="Re58e04343c6e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0bdf783ab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347d8a2f4ee6" /><Relationship Type="http://schemas.openxmlformats.org/officeDocument/2006/relationships/theme" Target="/ppt/slideMasters/theme/theme1.xml" Id="Rad751a4d2205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c347d8a2f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5e5c2e9e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f2660307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023f7ccf46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5b74f325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58124dd1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a76e36a0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bed25ff38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FINANS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23 330 416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938 036 764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HAGLAND FINANS AS</a:t>
            </a:r>
          </a:p>
        </p:txBody>
      </p:sp>
    </p:spTree>
  </p:cSld>
  <p:clrMapOvr>
    <a:masterClrMapping xmlns:a="http://schemas.openxmlformats.org/drawingml/2006/main"/>
  </p:clrMapOvr>
</p:sld>
</file>