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9bfc78cf8940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43687122754fd0"/>
  </p:sldMasterIdLst>
  <p:sldIdLst>
    <p:sldId xmlns:r="http://schemas.openxmlformats.org/officeDocument/2006/relationships" id="256" r:id="R5d5ea28726d048cf"/>
    <p:sldId xmlns:r="http://schemas.openxmlformats.org/officeDocument/2006/relationships" id="257" r:id="Rfb1b4f5b76ee4795"/>
    <p:sldId xmlns:r="http://schemas.openxmlformats.org/officeDocument/2006/relationships" id="258" r:id="Ra9e202f3f7494131"/>
    <p:sldId xmlns:r="http://schemas.openxmlformats.org/officeDocument/2006/relationships" id="259" r:id="R381f178fd73c4072"/>
    <p:sldId xmlns:r="http://schemas.openxmlformats.org/officeDocument/2006/relationships" id="260" r:id="R107f826c88ac40e7"/>
    <p:sldId xmlns:r="http://schemas.openxmlformats.org/officeDocument/2006/relationships" id="261" r:id="Rbbc1f27ae02f42b6"/>
    <p:sldId xmlns:r="http://schemas.openxmlformats.org/officeDocument/2006/relationships" id="262" r:id="R372a66739a3046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3687122754fd0" /><Relationship Type="http://schemas.openxmlformats.org/officeDocument/2006/relationships/slide" Target="/ppt/slides/slide1.xml" Id="R5d5ea28726d048cf" /><Relationship Type="http://schemas.openxmlformats.org/officeDocument/2006/relationships/slide" Target="/ppt/slides/slide2.xml" Id="Rfb1b4f5b76ee4795" /><Relationship Type="http://schemas.openxmlformats.org/officeDocument/2006/relationships/slide" Target="/ppt/slides/slide3.xml" Id="Ra9e202f3f7494131" /><Relationship Type="http://schemas.openxmlformats.org/officeDocument/2006/relationships/slide" Target="/ppt/slides/slide4.xml" Id="R381f178fd73c4072" /><Relationship Type="http://schemas.openxmlformats.org/officeDocument/2006/relationships/slide" Target="/ppt/slides/slide5.xml" Id="R107f826c88ac40e7" /><Relationship Type="http://schemas.openxmlformats.org/officeDocument/2006/relationships/slide" Target="/ppt/slides/slide6.xml" Id="Rbbc1f27ae02f42b6" /><Relationship Type="http://schemas.openxmlformats.org/officeDocument/2006/relationships/slide" Target="/ppt/slides/slide7.xml" Id="R372a66739a3046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c7410ee36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4000126ff466f" /><Relationship Type="http://schemas.openxmlformats.org/officeDocument/2006/relationships/theme" Target="/ppt/slideMasters/theme/theme1.xml" Id="Ra555b2d3e5bb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04000126ff46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5cb14c98641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7c24480fc43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2f03e65a04e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4e19e708e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0784474fc44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f5cbeefde4c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9fa0dab634b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845 657 000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−125 729 000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7 478 403 000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19 076 608 000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THON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938 050 287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