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ccb67a21543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84ddc770b14c5d"/>
  </p:sldMasterIdLst>
  <p:sldIdLst>
    <p:sldId xmlns:r="http://schemas.openxmlformats.org/officeDocument/2006/relationships" id="256" r:id="Re164222aab2442ae"/>
    <p:sldId xmlns:r="http://schemas.openxmlformats.org/officeDocument/2006/relationships" id="257" r:id="Rb6bb7ee10cd54592"/>
    <p:sldId xmlns:r="http://schemas.openxmlformats.org/officeDocument/2006/relationships" id="258" r:id="R05eecb64ea0649b8"/>
    <p:sldId xmlns:r="http://schemas.openxmlformats.org/officeDocument/2006/relationships" id="259" r:id="Rf54b561ef0ae4350"/>
    <p:sldId xmlns:r="http://schemas.openxmlformats.org/officeDocument/2006/relationships" id="260" r:id="R5b95604b10c64569"/>
    <p:sldId xmlns:r="http://schemas.openxmlformats.org/officeDocument/2006/relationships" id="261" r:id="R0ac50d54bc0d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4ddc770b14c5d" /><Relationship Type="http://schemas.openxmlformats.org/officeDocument/2006/relationships/slide" Target="/ppt/slides/slide1.xml" Id="Re164222aab2442ae" /><Relationship Type="http://schemas.openxmlformats.org/officeDocument/2006/relationships/slide" Target="/ppt/slides/slide2.xml" Id="Rb6bb7ee10cd54592" /><Relationship Type="http://schemas.openxmlformats.org/officeDocument/2006/relationships/slide" Target="/ppt/slides/slide3.xml" Id="R05eecb64ea0649b8" /><Relationship Type="http://schemas.openxmlformats.org/officeDocument/2006/relationships/slide" Target="/ppt/slides/slide4.xml" Id="Rf54b561ef0ae4350" /><Relationship Type="http://schemas.openxmlformats.org/officeDocument/2006/relationships/slide" Target="/ppt/slides/slide5.xml" Id="R5b95604b10c64569" /><Relationship Type="http://schemas.openxmlformats.org/officeDocument/2006/relationships/slide" Target="/ppt/slides/slide6.xml" Id="R0ac50d54bc0d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d627c2a654c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eddb9ccc942f7" /><Relationship Type="http://schemas.openxmlformats.org/officeDocument/2006/relationships/theme" Target="/ppt/slideMasters/theme/theme1.xml" Id="R2e786cc121f0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eddb9ccc942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723dddda647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4344254ab4a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3e0c5635f48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edc037a1f4b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2aa06ef9d45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6eb13fa854b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TRYGVE GOTAAS' 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TRYGVE GOTAAS' 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TRYGVE GOTAAS' 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TRYGVE GOTAAS' 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TRYGVE GOTAAS' 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TRYGVE GOTAAS' 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4 974 453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3 998 422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3 998 422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29 176 832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29 311 008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TRYGVE GOTAAS' 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46 25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938 100 519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TRYGVE GOTAAS' FOND</a:t>
            </a:r>
          </a:p>
        </p:txBody>
      </p:sp>
    </p:spTree>
  </p:cSld>
  <p:clrMapOvr>
    <a:masterClrMapping xmlns:a="http://schemas.openxmlformats.org/drawingml/2006/main"/>
  </p:clrMapOvr>
</p:sld>
</file>