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cf133ebd1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8124f9e6646ce"/>
  </p:sldMasterIdLst>
  <p:sldIdLst>
    <p:sldId xmlns:r="http://schemas.openxmlformats.org/officeDocument/2006/relationships" id="256" r:id="Re5b1e195419e461c"/>
    <p:sldId xmlns:r="http://schemas.openxmlformats.org/officeDocument/2006/relationships" id="257" r:id="R8cd123f216064c10"/>
    <p:sldId xmlns:r="http://schemas.openxmlformats.org/officeDocument/2006/relationships" id="258" r:id="R3ea566b54d1b4ed7"/>
    <p:sldId xmlns:r="http://schemas.openxmlformats.org/officeDocument/2006/relationships" id="259" r:id="Re16a221b6033496f"/>
    <p:sldId xmlns:r="http://schemas.openxmlformats.org/officeDocument/2006/relationships" id="260" r:id="Rea7544dbace54ea3"/>
    <p:sldId xmlns:r="http://schemas.openxmlformats.org/officeDocument/2006/relationships" id="261" r:id="R154d991033534183"/>
    <p:sldId xmlns:r="http://schemas.openxmlformats.org/officeDocument/2006/relationships" id="262" r:id="R23189abbacb8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8124f9e6646ce" /><Relationship Type="http://schemas.openxmlformats.org/officeDocument/2006/relationships/slide" Target="/ppt/slides/slide1.xml" Id="Re5b1e195419e461c" /><Relationship Type="http://schemas.openxmlformats.org/officeDocument/2006/relationships/slide" Target="/ppt/slides/slide2.xml" Id="R8cd123f216064c10" /><Relationship Type="http://schemas.openxmlformats.org/officeDocument/2006/relationships/slide" Target="/ppt/slides/slide3.xml" Id="R3ea566b54d1b4ed7" /><Relationship Type="http://schemas.openxmlformats.org/officeDocument/2006/relationships/slide" Target="/ppt/slides/slide4.xml" Id="Re16a221b6033496f" /><Relationship Type="http://schemas.openxmlformats.org/officeDocument/2006/relationships/slide" Target="/ppt/slides/slide5.xml" Id="Rea7544dbace54ea3" /><Relationship Type="http://schemas.openxmlformats.org/officeDocument/2006/relationships/slide" Target="/ppt/slides/slide6.xml" Id="R154d991033534183" /><Relationship Type="http://schemas.openxmlformats.org/officeDocument/2006/relationships/slide" Target="/ppt/slides/slide7.xml" Id="R23189abbacb8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654766e57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04e001a84468" /><Relationship Type="http://schemas.openxmlformats.org/officeDocument/2006/relationships/theme" Target="/ppt/slideMasters/theme/theme1.xml" Id="R1fc47f1b7da4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004e001a8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cfebae4e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a065f02cc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b581c7671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bc08d5b05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c0f268a4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6bff0c46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d5fa0f514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27 869 669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28 813 866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MICAL JAKOBSEN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JAKOBSEN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JACOBSEN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SOLOPPGANG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LOTTE HELÉN HANSEN SETSÅ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938 394 849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 HOLDING AS</a:t>
            </a:r>
          </a:p>
        </p:txBody>
      </p:sp>
    </p:spTree>
  </p:cSld>
  <p:clrMapOvr>
    <a:masterClrMapping xmlns:a="http://schemas.openxmlformats.org/drawingml/2006/main"/>
  </p:clrMapOvr>
</p:sld>
</file>