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ff79d1775043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590a67145c4501"/>
  </p:sldMasterIdLst>
  <p:sldIdLst>
    <p:sldId xmlns:r="http://schemas.openxmlformats.org/officeDocument/2006/relationships" id="256" r:id="R71dd7e15983b4586"/>
    <p:sldId xmlns:r="http://schemas.openxmlformats.org/officeDocument/2006/relationships" id="257" r:id="R113e00a8a1944dc4"/>
    <p:sldId xmlns:r="http://schemas.openxmlformats.org/officeDocument/2006/relationships" id="258" r:id="R0eecf1bdb6a54fce"/>
    <p:sldId xmlns:r="http://schemas.openxmlformats.org/officeDocument/2006/relationships" id="259" r:id="Rd184219510a44d2d"/>
    <p:sldId xmlns:r="http://schemas.openxmlformats.org/officeDocument/2006/relationships" id="260" r:id="R7096ded46f0345d7"/>
    <p:sldId xmlns:r="http://schemas.openxmlformats.org/officeDocument/2006/relationships" id="261" r:id="R61f36295486e40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590a67145c4501" /><Relationship Type="http://schemas.openxmlformats.org/officeDocument/2006/relationships/slide" Target="/ppt/slides/slide1.xml" Id="R71dd7e15983b4586" /><Relationship Type="http://schemas.openxmlformats.org/officeDocument/2006/relationships/slide" Target="/ppt/slides/slide2.xml" Id="R113e00a8a1944dc4" /><Relationship Type="http://schemas.openxmlformats.org/officeDocument/2006/relationships/slide" Target="/ppt/slides/slide3.xml" Id="R0eecf1bdb6a54fce" /><Relationship Type="http://schemas.openxmlformats.org/officeDocument/2006/relationships/slide" Target="/ppt/slides/slide4.xml" Id="Rd184219510a44d2d" /><Relationship Type="http://schemas.openxmlformats.org/officeDocument/2006/relationships/slide" Target="/ppt/slides/slide5.xml" Id="R7096ded46f0345d7" /><Relationship Type="http://schemas.openxmlformats.org/officeDocument/2006/relationships/slide" Target="/ppt/slides/slide6.xml" Id="R61f36295486e40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da63d406f045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6720e4cf94f1c" /><Relationship Type="http://schemas.openxmlformats.org/officeDocument/2006/relationships/theme" Target="/ppt/slideMasters/theme/theme1.xml" Id="R0900c45cca6742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96720e4cf94f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f8438f60745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15c8228054f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e239b890a4f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4a17c9cc54e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b8eb2f7824d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a0013b62c47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KATOLSKE BISPEDØMME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KATOLSKE BISPEDØMME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KATOLSKE BISPEDØMME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KATOLSKE BISPEDØMME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KATOLSKE BISPEDØMME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KATOLSKE BISPEDØMME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290 347 780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29 596 865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34 835 240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462 415 391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601 482 861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KATOLSKE BISPEDØMME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21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okb@katolsk.no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www.katolsk.no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938 431 744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KATOLSKE BISPEDØMME</a:t>
            </a:r>
          </a:p>
        </p:txBody>
      </p:sp>
    </p:spTree>
  </p:cSld>
  <p:clrMapOvr>
    <a:masterClrMapping xmlns:a="http://schemas.openxmlformats.org/drawingml/2006/main"/>
  </p:clrMapOvr>
</p:sld>
</file>