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736f309bf948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62e77476564960"/>
  </p:sldMasterIdLst>
  <p:sldIdLst>
    <p:sldId xmlns:r="http://schemas.openxmlformats.org/officeDocument/2006/relationships" id="256" r:id="Rfa145884324e49e1"/>
    <p:sldId xmlns:r="http://schemas.openxmlformats.org/officeDocument/2006/relationships" id="257" r:id="Reb37b51744b94b5c"/>
    <p:sldId xmlns:r="http://schemas.openxmlformats.org/officeDocument/2006/relationships" id="258" r:id="R9d1968e785a34778"/>
    <p:sldId xmlns:r="http://schemas.openxmlformats.org/officeDocument/2006/relationships" id="259" r:id="R7d5b90eb42114f41"/>
    <p:sldId xmlns:r="http://schemas.openxmlformats.org/officeDocument/2006/relationships" id="260" r:id="R2da6e2bce32f4733"/>
    <p:sldId xmlns:r="http://schemas.openxmlformats.org/officeDocument/2006/relationships" id="261" r:id="Rb2b08fee8fcd4692"/>
    <p:sldId xmlns:r="http://schemas.openxmlformats.org/officeDocument/2006/relationships" id="262" r:id="R42276691a0934d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2e77476564960" /><Relationship Type="http://schemas.openxmlformats.org/officeDocument/2006/relationships/slide" Target="/ppt/slides/slide1.xml" Id="Rfa145884324e49e1" /><Relationship Type="http://schemas.openxmlformats.org/officeDocument/2006/relationships/slide" Target="/ppt/slides/slide2.xml" Id="Reb37b51744b94b5c" /><Relationship Type="http://schemas.openxmlformats.org/officeDocument/2006/relationships/slide" Target="/ppt/slides/slide3.xml" Id="R9d1968e785a34778" /><Relationship Type="http://schemas.openxmlformats.org/officeDocument/2006/relationships/slide" Target="/ppt/slides/slide4.xml" Id="R7d5b90eb42114f41" /><Relationship Type="http://schemas.openxmlformats.org/officeDocument/2006/relationships/slide" Target="/ppt/slides/slide5.xml" Id="R2da6e2bce32f4733" /><Relationship Type="http://schemas.openxmlformats.org/officeDocument/2006/relationships/slide" Target="/ppt/slides/slide6.xml" Id="Rb2b08fee8fcd4692" /><Relationship Type="http://schemas.openxmlformats.org/officeDocument/2006/relationships/slide" Target="/ppt/slides/slide7.xml" Id="R42276691a0934d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c8a3303f8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04a35fbc54b3f" /><Relationship Type="http://schemas.openxmlformats.org/officeDocument/2006/relationships/theme" Target="/ppt/slideMasters/theme/theme1.xml" Id="R7ea386260d644e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504a35fbc54b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6f40b825249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3109b94bc43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59d8783ea4a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bed543524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b06511e8843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6657b8f5942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3cf9b36454a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WENAASGRUPPEN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−10 182 725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1 103 581 508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6 773 714 138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13 200 581 499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938 455 384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