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bacf7d726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a66daee984bcc"/>
  </p:sldMasterIdLst>
  <p:sldIdLst>
    <p:sldId xmlns:r="http://schemas.openxmlformats.org/officeDocument/2006/relationships" id="256" r:id="R94375d403ee34438"/>
    <p:sldId xmlns:r="http://schemas.openxmlformats.org/officeDocument/2006/relationships" id="257" r:id="Rf27f5e69de034f73"/>
    <p:sldId xmlns:r="http://schemas.openxmlformats.org/officeDocument/2006/relationships" id="258" r:id="Rd76971d6da0b4843"/>
    <p:sldId xmlns:r="http://schemas.openxmlformats.org/officeDocument/2006/relationships" id="259" r:id="R2d9272ee2d904df3"/>
    <p:sldId xmlns:r="http://schemas.openxmlformats.org/officeDocument/2006/relationships" id="260" r:id="Re8da72282e4e416f"/>
    <p:sldId xmlns:r="http://schemas.openxmlformats.org/officeDocument/2006/relationships" id="261" r:id="R2549316dd3804f59"/>
    <p:sldId xmlns:r="http://schemas.openxmlformats.org/officeDocument/2006/relationships" id="262" r:id="R6190a69b90f8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a66daee984bcc" /><Relationship Type="http://schemas.openxmlformats.org/officeDocument/2006/relationships/slide" Target="/ppt/slides/slide1.xml" Id="R94375d403ee34438" /><Relationship Type="http://schemas.openxmlformats.org/officeDocument/2006/relationships/slide" Target="/ppt/slides/slide2.xml" Id="Rf27f5e69de034f73" /><Relationship Type="http://schemas.openxmlformats.org/officeDocument/2006/relationships/slide" Target="/ppt/slides/slide3.xml" Id="Rd76971d6da0b4843" /><Relationship Type="http://schemas.openxmlformats.org/officeDocument/2006/relationships/slide" Target="/ppt/slides/slide4.xml" Id="R2d9272ee2d904df3" /><Relationship Type="http://schemas.openxmlformats.org/officeDocument/2006/relationships/slide" Target="/ppt/slides/slide5.xml" Id="Re8da72282e4e416f" /><Relationship Type="http://schemas.openxmlformats.org/officeDocument/2006/relationships/slide" Target="/ppt/slides/slide6.xml" Id="R2549316dd3804f59" /><Relationship Type="http://schemas.openxmlformats.org/officeDocument/2006/relationships/slide" Target="/ppt/slides/slide7.xml" Id="R6190a69b90f8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f1aec81734c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ed2ef68b54875" /><Relationship Type="http://schemas.openxmlformats.org/officeDocument/2006/relationships/theme" Target="/ppt/slideMasters/theme/theme1.xml" Id="R26040008c036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ed2ef68b5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667289b82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a9f867ee5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af3af5414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d7e49ef97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8a6aaa6fc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379a62187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18d0143da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SOHL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LYNGSTAD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LYNGSTAD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LYNGSTAD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Nøttelivegen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816188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