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5eaafff96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856095f2d4035"/>
  </p:sldMasterIdLst>
  <p:sldIdLst>
    <p:sldId xmlns:r="http://schemas.openxmlformats.org/officeDocument/2006/relationships" id="256" r:id="Rd63c36b6ae8143ff"/>
    <p:sldId xmlns:r="http://schemas.openxmlformats.org/officeDocument/2006/relationships" id="257" r:id="Rb4e09dfe47d34888"/>
    <p:sldId xmlns:r="http://schemas.openxmlformats.org/officeDocument/2006/relationships" id="258" r:id="Re07a2f20a7844824"/>
    <p:sldId xmlns:r="http://schemas.openxmlformats.org/officeDocument/2006/relationships" id="259" r:id="R31411d45425d488b"/>
    <p:sldId xmlns:r="http://schemas.openxmlformats.org/officeDocument/2006/relationships" id="260" r:id="R1bd5b133496c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856095f2d4035" /><Relationship Type="http://schemas.openxmlformats.org/officeDocument/2006/relationships/slide" Target="/ppt/slides/slide1.xml" Id="Rd63c36b6ae8143ff" /><Relationship Type="http://schemas.openxmlformats.org/officeDocument/2006/relationships/slide" Target="/ppt/slides/slide2.xml" Id="Rb4e09dfe47d34888" /><Relationship Type="http://schemas.openxmlformats.org/officeDocument/2006/relationships/slide" Target="/ppt/slides/slide3.xml" Id="Re07a2f20a7844824" /><Relationship Type="http://schemas.openxmlformats.org/officeDocument/2006/relationships/slide" Target="/ppt/slides/slide4.xml" Id="R31411d45425d488b" /><Relationship Type="http://schemas.openxmlformats.org/officeDocument/2006/relationships/slide" Target="/ppt/slides/slide5.xml" Id="R1bd5b133496c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1d562fb93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2cc7cd0742cd" /><Relationship Type="http://schemas.openxmlformats.org/officeDocument/2006/relationships/theme" Target="/ppt/slideMasters/theme/theme1.xml" Id="Ra2f2f16c337d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42cc7cd07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7cdba8a74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ad177da3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f247e48b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2f09c497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cd7dd7e0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FRELSESARMEEN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938 498 318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