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f3b228ee3b4b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4e97d133864b30"/>
  </p:sldMasterIdLst>
  <p:sldIdLst>
    <p:sldId xmlns:r="http://schemas.openxmlformats.org/officeDocument/2006/relationships" id="256" r:id="R727621abd91e4bfa"/>
    <p:sldId xmlns:r="http://schemas.openxmlformats.org/officeDocument/2006/relationships" id="257" r:id="Rb9740a9d245345b6"/>
    <p:sldId xmlns:r="http://schemas.openxmlformats.org/officeDocument/2006/relationships" id="258" r:id="Rc6806d42aa744fa1"/>
    <p:sldId xmlns:r="http://schemas.openxmlformats.org/officeDocument/2006/relationships" id="259" r:id="R59de469ff8914549"/>
    <p:sldId xmlns:r="http://schemas.openxmlformats.org/officeDocument/2006/relationships" id="260" r:id="R8b3eb0b33d39449f"/>
    <p:sldId xmlns:r="http://schemas.openxmlformats.org/officeDocument/2006/relationships" id="261" r:id="R3f6bb26578d04d9f"/>
    <p:sldId xmlns:r="http://schemas.openxmlformats.org/officeDocument/2006/relationships" id="262" r:id="Rfb247b3da9e94b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e97d133864b30" /><Relationship Type="http://schemas.openxmlformats.org/officeDocument/2006/relationships/slide" Target="/ppt/slides/slide1.xml" Id="R727621abd91e4bfa" /><Relationship Type="http://schemas.openxmlformats.org/officeDocument/2006/relationships/slide" Target="/ppt/slides/slide2.xml" Id="Rb9740a9d245345b6" /><Relationship Type="http://schemas.openxmlformats.org/officeDocument/2006/relationships/slide" Target="/ppt/slides/slide3.xml" Id="Rc6806d42aa744fa1" /><Relationship Type="http://schemas.openxmlformats.org/officeDocument/2006/relationships/slide" Target="/ppt/slides/slide4.xml" Id="R59de469ff8914549" /><Relationship Type="http://schemas.openxmlformats.org/officeDocument/2006/relationships/slide" Target="/ppt/slides/slide5.xml" Id="R8b3eb0b33d39449f" /><Relationship Type="http://schemas.openxmlformats.org/officeDocument/2006/relationships/slide" Target="/ppt/slides/slide6.xml" Id="R3f6bb26578d04d9f" /><Relationship Type="http://schemas.openxmlformats.org/officeDocument/2006/relationships/slide" Target="/ppt/slides/slide7.xml" Id="Rfb247b3da9e94b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0c37e380343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51a20ee0e4616" /><Relationship Type="http://schemas.openxmlformats.org/officeDocument/2006/relationships/theme" Target="/ppt/slideMasters/theme/theme1.xml" Id="R8cfa6687762c4e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351a20ee0e46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3056542184a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70f31b25043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ac7cc521245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d942c199c4b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14b0dfc8f41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8a8b9f2b842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a4b26e4f548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EIENDOM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7 382 626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412 169 097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441 665 121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938 500 835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HOLDING AS</a:t>
            </a:r>
          </a:p>
        </p:txBody>
      </p:sp>
    </p:spTree>
  </p:cSld>
  <p:clrMapOvr>
    <a:masterClrMapping xmlns:a="http://schemas.openxmlformats.org/drawingml/2006/main"/>
  </p:clrMapOvr>
</p:sld>
</file>