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717d0df58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1157f0e5c4ebb"/>
  </p:sldMasterIdLst>
  <p:sldIdLst>
    <p:sldId xmlns:r="http://schemas.openxmlformats.org/officeDocument/2006/relationships" id="256" r:id="R8b3e120167d84416"/>
    <p:sldId xmlns:r="http://schemas.openxmlformats.org/officeDocument/2006/relationships" id="257" r:id="Rdeab2ab4d9ed4ce2"/>
    <p:sldId xmlns:r="http://schemas.openxmlformats.org/officeDocument/2006/relationships" id="258" r:id="R8d9f2907f4d74498"/>
    <p:sldId xmlns:r="http://schemas.openxmlformats.org/officeDocument/2006/relationships" id="259" r:id="Rcb33d2b9ac7c4cd2"/>
    <p:sldId xmlns:r="http://schemas.openxmlformats.org/officeDocument/2006/relationships" id="260" r:id="Rb4d0961c5ba84244"/>
    <p:sldId xmlns:r="http://schemas.openxmlformats.org/officeDocument/2006/relationships" id="261" r:id="R638f9f301eb2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1157f0e5c4ebb" /><Relationship Type="http://schemas.openxmlformats.org/officeDocument/2006/relationships/slide" Target="/ppt/slides/slide1.xml" Id="R8b3e120167d84416" /><Relationship Type="http://schemas.openxmlformats.org/officeDocument/2006/relationships/slide" Target="/ppt/slides/slide2.xml" Id="Rdeab2ab4d9ed4ce2" /><Relationship Type="http://schemas.openxmlformats.org/officeDocument/2006/relationships/slide" Target="/ppt/slides/slide3.xml" Id="R8d9f2907f4d74498" /><Relationship Type="http://schemas.openxmlformats.org/officeDocument/2006/relationships/slide" Target="/ppt/slides/slide4.xml" Id="Rcb33d2b9ac7c4cd2" /><Relationship Type="http://schemas.openxmlformats.org/officeDocument/2006/relationships/slide" Target="/ppt/slides/slide5.xml" Id="Rb4d0961c5ba84244" /><Relationship Type="http://schemas.openxmlformats.org/officeDocument/2006/relationships/slide" Target="/ppt/slides/slide6.xml" Id="R638f9f301eb2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b23105efe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47f4d64e4734" /><Relationship Type="http://schemas.openxmlformats.org/officeDocument/2006/relationships/theme" Target="/ppt/slideMasters/theme/theme1.xml" Id="R05918850f1b3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047f4d64e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69df2948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f020e1f4d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7fe37870d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c3da641dd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514e4075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57bee9fca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KAVLI OG KNUT KAVLIS ALLMENNYTTIGE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KAVLI OG KNUT KAVLIS ALLMENNYTTIGE FOND STI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666 958 000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776 187 000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Sandbrekkevegen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post@kavlifondet.no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www.kavlifondet.no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938 503 583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