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f1b6bce3574b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2f99859bde45e0"/>
  </p:sldMasterIdLst>
  <p:sldIdLst>
    <p:sldId xmlns:r="http://schemas.openxmlformats.org/officeDocument/2006/relationships" id="256" r:id="R04ec29b7a6a4496a"/>
    <p:sldId xmlns:r="http://schemas.openxmlformats.org/officeDocument/2006/relationships" id="257" r:id="R096c640e057849f2"/>
    <p:sldId xmlns:r="http://schemas.openxmlformats.org/officeDocument/2006/relationships" id="258" r:id="R76dd6049edb44b29"/>
    <p:sldId xmlns:r="http://schemas.openxmlformats.org/officeDocument/2006/relationships" id="259" r:id="R4243536c37634fd8"/>
    <p:sldId xmlns:r="http://schemas.openxmlformats.org/officeDocument/2006/relationships" id="260" r:id="R7ed5f8dea5b94ad3"/>
    <p:sldId xmlns:r="http://schemas.openxmlformats.org/officeDocument/2006/relationships" id="261" r:id="Rb56174a6ab8240bb"/>
    <p:sldId xmlns:r="http://schemas.openxmlformats.org/officeDocument/2006/relationships" id="262" r:id="Rea1e886246bf42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f99859bde45e0" /><Relationship Type="http://schemas.openxmlformats.org/officeDocument/2006/relationships/slide" Target="/ppt/slides/slide1.xml" Id="R04ec29b7a6a4496a" /><Relationship Type="http://schemas.openxmlformats.org/officeDocument/2006/relationships/slide" Target="/ppt/slides/slide2.xml" Id="R096c640e057849f2" /><Relationship Type="http://schemas.openxmlformats.org/officeDocument/2006/relationships/slide" Target="/ppt/slides/slide3.xml" Id="R76dd6049edb44b29" /><Relationship Type="http://schemas.openxmlformats.org/officeDocument/2006/relationships/slide" Target="/ppt/slides/slide4.xml" Id="R4243536c37634fd8" /><Relationship Type="http://schemas.openxmlformats.org/officeDocument/2006/relationships/slide" Target="/ppt/slides/slide5.xml" Id="R7ed5f8dea5b94ad3" /><Relationship Type="http://schemas.openxmlformats.org/officeDocument/2006/relationships/slide" Target="/ppt/slides/slide6.xml" Id="Rb56174a6ab8240bb" /><Relationship Type="http://schemas.openxmlformats.org/officeDocument/2006/relationships/slide" Target="/ppt/slides/slide7.xml" Id="Rea1e886246bf42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8cf2adae745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e1aa0fc394e3f" /><Relationship Type="http://schemas.openxmlformats.org/officeDocument/2006/relationships/theme" Target="/ppt/slideMasters/theme/theme1.xml" Id="Rebf9be60437140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be1aa0fc394e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5af6655e541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2ba0f422148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cdfd6176e4e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caa679cbc41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b3c5d725c42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a449fb83b48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654edf5744f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SYNCRON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SYNCRON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−1 012 324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−213 308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10 666 100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14 507 303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SINGSTAD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SJØMO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SINGO AS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SINGCOMP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CATHERINE JOHNSEN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NIKLAUS HAUGRØNNING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84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938 519 846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