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7ecc9c2827b4be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3daee461b054f75"/>
  </p:sldMasterIdLst>
  <p:sldIdLst>
    <p:sldId xmlns:r="http://schemas.openxmlformats.org/officeDocument/2006/relationships" id="256" r:id="Rf35b4e4b01744b1f"/>
    <p:sldId xmlns:r="http://schemas.openxmlformats.org/officeDocument/2006/relationships" id="257" r:id="Re571244ecfd24daa"/>
    <p:sldId xmlns:r="http://schemas.openxmlformats.org/officeDocument/2006/relationships" id="258" r:id="R27ef74bc648f42e9"/>
    <p:sldId xmlns:r="http://schemas.openxmlformats.org/officeDocument/2006/relationships" id="259" r:id="Rf71ae8efa6d54654"/>
    <p:sldId xmlns:r="http://schemas.openxmlformats.org/officeDocument/2006/relationships" id="260" r:id="R31e99fc90d8e48da"/>
    <p:sldId xmlns:r="http://schemas.openxmlformats.org/officeDocument/2006/relationships" id="261" r:id="Rfacabc8075df483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3daee461b054f75" /><Relationship Type="http://schemas.openxmlformats.org/officeDocument/2006/relationships/slide" Target="/ppt/slides/slide1.xml" Id="Rf35b4e4b01744b1f" /><Relationship Type="http://schemas.openxmlformats.org/officeDocument/2006/relationships/slide" Target="/ppt/slides/slide2.xml" Id="Re571244ecfd24daa" /><Relationship Type="http://schemas.openxmlformats.org/officeDocument/2006/relationships/slide" Target="/ppt/slides/slide3.xml" Id="R27ef74bc648f42e9" /><Relationship Type="http://schemas.openxmlformats.org/officeDocument/2006/relationships/slide" Target="/ppt/slides/slide4.xml" Id="Rf71ae8efa6d54654" /><Relationship Type="http://schemas.openxmlformats.org/officeDocument/2006/relationships/slide" Target="/ppt/slides/slide5.xml" Id="R31e99fc90d8e48da" /><Relationship Type="http://schemas.openxmlformats.org/officeDocument/2006/relationships/slide" Target="/ppt/slides/slide6.xml" Id="Rfacabc8075df483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1aaf7226544480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363b3dfe4f4c23" /><Relationship Type="http://schemas.openxmlformats.org/officeDocument/2006/relationships/theme" Target="/ppt/slideMasters/theme/theme1.xml" Id="R6e35a66a9b8545b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1363b3dfe4f4c2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dea25cec7d449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4f101dea43420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13770bc8de4cb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221c07a7de43f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bac601e40a47f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adf91e3066490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BERGEN RØDE KORS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BERGEN RØDE KORS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BERGEN RØDE KORS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BERGEN RØDE KORS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BERGEN RØDE KORS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BERGEN RØDE KORS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40 656 171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−2 067 844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−1 130 841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69 320 916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72 988 705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BERGEN RØDE KORS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Sandviksbodene 66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5035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55 30 79 79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bergen@redcross.no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938 567 409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BERGEN RØDE KORS</a:t>
            </a:r>
          </a:p>
        </p:txBody>
      </p:sp>
    </p:spTree>
  </p:cSld>
  <p:clrMapOvr>
    <a:masterClrMapping xmlns:a="http://schemas.openxmlformats.org/drawingml/2006/main"/>
  </p:clrMapOvr>
</p:sld>
</file>