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7474c21a1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042404f7f407a"/>
  </p:sldMasterIdLst>
  <p:sldIdLst>
    <p:sldId xmlns:r="http://schemas.openxmlformats.org/officeDocument/2006/relationships" id="256" r:id="R9f38153f8c8e4916"/>
    <p:sldId xmlns:r="http://schemas.openxmlformats.org/officeDocument/2006/relationships" id="257" r:id="R7ee8db8a823c4842"/>
    <p:sldId xmlns:r="http://schemas.openxmlformats.org/officeDocument/2006/relationships" id="258" r:id="Rfab62c5d4b514324"/>
    <p:sldId xmlns:r="http://schemas.openxmlformats.org/officeDocument/2006/relationships" id="259" r:id="R99a5c2ac358f4a17"/>
    <p:sldId xmlns:r="http://schemas.openxmlformats.org/officeDocument/2006/relationships" id="260" r:id="R60dccd6aa6e6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042404f7f407a" /><Relationship Type="http://schemas.openxmlformats.org/officeDocument/2006/relationships/slide" Target="/ppt/slides/slide1.xml" Id="R9f38153f8c8e4916" /><Relationship Type="http://schemas.openxmlformats.org/officeDocument/2006/relationships/slide" Target="/ppt/slides/slide2.xml" Id="R7ee8db8a823c4842" /><Relationship Type="http://schemas.openxmlformats.org/officeDocument/2006/relationships/slide" Target="/ppt/slides/slide3.xml" Id="Rfab62c5d4b514324" /><Relationship Type="http://schemas.openxmlformats.org/officeDocument/2006/relationships/slide" Target="/ppt/slides/slide4.xml" Id="R99a5c2ac358f4a17" /><Relationship Type="http://schemas.openxmlformats.org/officeDocument/2006/relationships/slide" Target="/ppt/slides/slide5.xml" Id="R60dccd6aa6e6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832692e23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9282ca8d443a" /><Relationship Type="http://schemas.openxmlformats.org/officeDocument/2006/relationships/theme" Target="/ppt/slideMasters/theme/theme1.xml" Id="R55c1fc4192d6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09282ca8d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d5745cca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bb1cb10d5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30bdd49f3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fd231a9e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a8f1b33b9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NOTODDEN KOMMUNE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01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postmottak@notodden.kommune.no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938 583 986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NOTODDEN KOMMUNE</a:t>
            </a:r>
          </a:p>
        </p:txBody>
      </p:sp>
    </p:spTree>
  </p:cSld>
  <p:clrMapOvr>
    <a:masterClrMapping xmlns:a="http://schemas.openxmlformats.org/drawingml/2006/main"/>
  </p:clrMapOvr>
</p:sld>
</file>