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36a554e21040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6b1c7de8524a95"/>
  </p:sldMasterIdLst>
  <p:sldIdLst>
    <p:sldId xmlns:r="http://schemas.openxmlformats.org/officeDocument/2006/relationships" id="256" r:id="R0f5fa043ddc64740"/>
    <p:sldId xmlns:r="http://schemas.openxmlformats.org/officeDocument/2006/relationships" id="257" r:id="Rb73db2e552e947c2"/>
    <p:sldId xmlns:r="http://schemas.openxmlformats.org/officeDocument/2006/relationships" id="258" r:id="Ra5f3de3b2ffd4621"/>
    <p:sldId xmlns:r="http://schemas.openxmlformats.org/officeDocument/2006/relationships" id="259" r:id="R34f76b83a9d74bb3"/>
    <p:sldId xmlns:r="http://schemas.openxmlformats.org/officeDocument/2006/relationships" id="260" r:id="R6882b7eb5e344f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6b1c7de8524a95" /><Relationship Type="http://schemas.openxmlformats.org/officeDocument/2006/relationships/slide" Target="/ppt/slides/slide1.xml" Id="R0f5fa043ddc64740" /><Relationship Type="http://schemas.openxmlformats.org/officeDocument/2006/relationships/slide" Target="/ppt/slides/slide2.xml" Id="Rb73db2e552e947c2" /><Relationship Type="http://schemas.openxmlformats.org/officeDocument/2006/relationships/slide" Target="/ppt/slides/slide3.xml" Id="Ra5f3de3b2ffd4621" /><Relationship Type="http://schemas.openxmlformats.org/officeDocument/2006/relationships/slide" Target="/ppt/slides/slide4.xml" Id="R34f76b83a9d74bb3" /><Relationship Type="http://schemas.openxmlformats.org/officeDocument/2006/relationships/slide" Target="/ppt/slides/slide5.xml" Id="R6882b7eb5e344f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f9fe722e0845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f16ef1d974995" /><Relationship Type="http://schemas.openxmlformats.org/officeDocument/2006/relationships/theme" Target="/ppt/slideMasters/theme/theme1.xml" Id="R20e02ae27fb847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cf16ef1d9749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227295e0341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caab339574d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d42cbed8f4d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925d9c8a142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0eaba25204b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MIDT-NORSK GJENSIDIG BRANNKASSE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MIDT-NORSK GJENSIDIG BRANNKASSE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7500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82 36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stjordal@gjensidige.no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gjensidige.no/stjørdal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938 587 140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