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ead63029a9c47a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aac9ca58df74821"/>
  </p:sldMasterIdLst>
  <p:sldIdLst>
    <p:sldId xmlns:r="http://schemas.openxmlformats.org/officeDocument/2006/relationships" id="256" r:id="R2ecbf1d1be104729"/>
    <p:sldId xmlns:r="http://schemas.openxmlformats.org/officeDocument/2006/relationships" id="257" r:id="Re073b577cf5f472a"/>
    <p:sldId xmlns:r="http://schemas.openxmlformats.org/officeDocument/2006/relationships" id="258" r:id="R2377b8babbdf4f6c"/>
    <p:sldId xmlns:r="http://schemas.openxmlformats.org/officeDocument/2006/relationships" id="259" r:id="R846261dd5db84694"/>
    <p:sldId xmlns:r="http://schemas.openxmlformats.org/officeDocument/2006/relationships" id="260" r:id="Ra3a10278f0824f9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aac9ca58df74821" /><Relationship Type="http://schemas.openxmlformats.org/officeDocument/2006/relationships/slide" Target="/ppt/slides/slide1.xml" Id="R2ecbf1d1be104729" /><Relationship Type="http://schemas.openxmlformats.org/officeDocument/2006/relationships/slide" Target="/ppt/slides/slide2.xml" Id="Re073b577cf5f472a" /><Relationship Type="http://schemas.openxmlformats.org/officeDocument/2006/relationships/slide" Target="/ppt/slides/slide3.xml" Id="R2377b8babbdf4f6c" /><Relationship Type="http://schemas.openxmlformats.org/officeDocument/2006/relationships/slide" Target="/ppt/slides/slide4.xml" Id="R846261dd5db84694" /><Relationship Type="http://schemas.openxmlformats.org/officeDocument/2006/relationships/slide" Target="/ppt/slides/slide5.xml" Id="Ra3a10278f0824f9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a12903a822645d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d2b5bdc8d447e0" /><Relationship Type="http://schemas.openxmlformats.org/officeDocument/2006/relationships/theme" Target="/ppt/slideMasters/theme/theme1.xml" Id="R64b820c3fcfa4c4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8d2b5bdc8d447e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759a97c05d488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c2a70f28f043d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a4d1870bb74f8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957529ce33405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cbe6c9c0f4447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NORDLYS FORSIKRING GJENSIDIG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NORDLYS FORSIKRING GJENSIDIG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NORDLYS FORSIKRING GJENSIDIG ble etablert [år] og holder til i Bodø.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NORDLYS FORSIKRING GJENSIDIG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NORDLYS FORSIKRING GJENSIDIG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NORDLYS FORSIKRING GJENSIDIG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Sjøgata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8006 Bodø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75 54 40 88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firmapost@nordlysforsikring.no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www.nordlysforsikring.no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938 644 144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NORDLYS FORSIKRING GJENSIDIG</a:t>
            </a:r>
          </a:p>
        </p:txBody>
      </p:sp>
    </p:spTree>
  </p:cSld>
  <p:clrMapOvr>
    <a:masterClrMapping xmlns:a="http://schemas.openxmlformats.org/drawingml/2006/main"/>
  </p:clrMapOvr>
</p:sld>
</file>