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640117d3c44a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6b144f7dea43db"/>
  </p:sldMasterIdLst>
  <p:sldIdLst>
    <p:sldId xmlns:r="http://schemas.openxmlformats.org/officeDocument/2006/relationships" id="256" r:id="R248e29f9658d4326"/>
    <p:sldId xmlns:r="http://schemas.openxmlformats.org/officeDocument/2006/relationships" id="257" r:id="Reed5c51ae38f482f"/>
    <p:sldId xmlns:r="http://schemas.openxmlformats.org/officeDocument/2006/relationships" id="258" r:id="R4acf9733b1ea4339"/>
    <p:sldId xmlns:r="http://schemas.openxmlformats.org/officeDocument/2006/relationships" id="259" r:id="Rae8923db78c7411c"/>
    <p:sldId xmlns:r="http://schemas.openxmlformats.org/officeDocument/2006/relationships" id="260" r:id="R5fa261f272af4abb"/>
    <p:sldId xmlns:r="http://schemas.openxmlformats.org/officeDocument/2006/relationships" id="261" r:id="R7f59332fccd544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6b144f7dea43db" /><Relationship Type="http://schemas.openxmlformats.org/officeDocument/2006/relationships/slide" Target="/ppt/slides/slide1.xml" Id="R248e29f9658d4326" /><Relationship Type="http://schemas.openxmlformats.org/officeDocument/2006/relationships/slide" Target="/ppt/slides/slide2.xml" Id="Reed5c51ae38f482f" /><Relationship Type="http://schemas.openxmlformats.org/officeDocument/2006/relationships/slide" Target="/ppt/slides/slide3.xml" Id="R4acf9733b1ea4339" /><Relationship Type="http://schemas.openxmlformats.org/officeDocument/2006/relationships/slide" Target="/ppt/slides/slide4.xml" Id="Rae8923db78c7411c" /><Relationship Type="http://schemas.openxmlformats.org/officeDocument/2006/relationships/slide" Target="/ppt/slides/slide5.xml" Id="R5fa261f272af4abb" /><Relationship Type="http://schemas.openxmlformats.org/officeDocument/2006/relationships/slide" Target="/ppt/slides/slide6.xml" Id="R7f59332fccd544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4793ef6dd048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d733329114875" /><Relationship Type="http://schemas.openxmlformats.org/officeDocument/2006/relationships/theme" Target="/ppt/slideMasters/theme/theme1.xml" Id="Rdf51c61960d247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cd7333291148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a9ae644e740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f8b328ad54e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7997bd9f14f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10892b86244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2147071d448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bea80c83946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LUTHERSK MISJONSSAMBAND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LUTHERSK MISJONSSAMBAND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LUTHERSK MISJONSSAMBAND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LUTHERSK MISJONSSAMBAND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LUTHERSK MISJONSSAMBAND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LUTHERSK MISJONSSAMBAND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485 303 005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11 075 243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9 659 956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339 872 611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517 272 980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LUTHERSK MISJONSSAMBAND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Sinsenveien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72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okonomi@nlm.no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938 679 177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LUTHERSK MISJONSSAMBAND</a:t>
            </a:r>
          </a:p>
        </p:txBody>
      </p:sp>
    </p:spTree>
  </p:cSld>
  <p:clrMapOvr>
    <a:masterClrMapping xmlns:a="http://schemas.openxmlformats.org/drawingml/2006/main"/>
  </p:clrMapOvr>
</p:sld>
</file>