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a337bf8db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d158b0bbcb4124"/>
  </p:sldMasterIdLst>
  <p:sldIdLst>
    <p:sldId xmlns:r="http://schemas.openxmlformats.org/officeDocument/2006/relationships" id="256" r:id="Ree125391ca5b48ad"/>
    <p:sldId xmlns:r="http://schemas.openxmlformats.org/officeDocument/2006/relationships" id="257" r:id="R0c3d091e01404126"/>
    <p:sldId xmlns:r="http://schemas.openxmlformats.org/officeDocument/2006/relationships" id="258" r:id="R40bfcd4ee2ae463b"/>
    <p:sldId xmlns:r="http://schemas.openxmlformats.org/officeDocument/2006/relationships" id="259" r:id="Re53cc15540294f40"/>
    <p:sldId xmlns:r="http://schemas.openxmlformats.org/officeDocument/2006/relationships" id="260" r:id="Ra1307cb8147c4a3b"/>
    <p:sldId xmlns:r="http://schemas.openxmlformats.org/officeDocument/2006/relationships" id="261" r:id="R7b08ae896e64411a"/>
    <p:sldId xmlns:r="http://schemas.openxmlformats.org/officeDocument/2006/relationships" id="262" r:id="R8495cd1ff32b49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d158b0bbcb4124" /><Relationship Type="http://schemas.openxmlformats.org/officeDocument/2006/relationships/slide" Target="/ppt/slides/slide1.xml" Id="Ree125391ca5b48ad" /><Relationship Type="http://schemas.openxmlformats.org/officeDocument/2006/relationships/slide" Target="/ppt/slides/slide2.xml" Id="R0c3d091e01404126" /><Relationship Type="http://schemas.openxmlformats.org/officeDocument/2006/relationships/slide" Target="/ppt/slides/slide3.xml" Id="R40bfcd4ee2ae463b" /><Relationship Type="http://schemas.openxmlformats.org/officeDocument/2006/relationships/slide" Target="/ppt/slides/slide4.xml" Id="Re53cc15540294f40" /><Relationship Type="http://schemas.openxmlformats.org/officeDocument/2006/relationships/slide" Target="/ppt/slides/slide5.xml" Id="Ra1307cb8147c4a3b" /><Relationship Type="http://schemas.openxmlformats.org/officeDocument/2006/relationships/slide" Target="/ppt/slides/slide6.xml" Id="R7b08ae896e64411a" /><Relationship Type="http://schemas.openxmlformats.org/officeDocument/2006/relationships/slide" Target="/ppt/slides/slide7.xml" Id="R8495cd1ff32b49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9dee1c2b2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1cea8678e4f29" /><Relationship Type="http://schemas.openxmlformats.org/officeDocument/2006/relationships/theme" Target="/ppt/slideMasters/theme/theme1.xml" Id="R75758015cf4f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81cea8678e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8b3ec93a9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57a6f691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9751fc9344e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0712320e4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bc7d3a0de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c51fb616b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10e2525b9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