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4e14d66ac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80fc3055b4b7d"/>
  </p:sldMasterIdLst>
  <p:sldIdLst>
    <p:sldId xmlns:r="http://schemas.openxmlformats.org/officeDocument/2006/relationships" id="256" r:id="R96c306cd6b634738"/>
    <p:sldId xmlns:r="http://schemas.openxmlformats.org/officeDocument/2006/relationships" id="257" r:id="Rbff8624a1fb7482b"/>
    <p:sldId xmlns:r="http://schemas.openxmlformats.org/officeDocument/2006/relationships" id="258" r:id="Rdf2ce1df8d834682"/>
    <p:sldId xmlns:r="http://schemas.openxmlformats.org/officeDocument/2006/relationships" id="259" r:id="R99d4006f92844768"/>
    <p:sldId xmlns:r="http://schemas.openxmlformats.org/officeDocument/2006/relationships" id="260" r:id="R0be2ca446d7248f8"/>
    <p:sldId xmlns:r="http://schemas.openxmlformats.org/officeDocument/2006/relationships" id="261" r:id="Re0f2cfa56c2b43df"/>
    <p:sldId xmlns:r="http://schemas.openxmlformats.org/officeDocument/2006/relationships" id="262" r:id="R644d72592ceb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80fc3055b4b7d" /><Relationship Type="http://schemas.openxmlformats.org/officeDocument/2006/relationships/slide" Target="/ppt/slides/slide1.xml" Id="R96c306cd6b634738" /><Relationship Type="http://schemas.openxmlformats.org/officeDocument/2006/relationships/slide" Target="/ppt/slides/slide2.xml" Id="Rbff8624a1fb7482b" /><Relationship Type="http://schemas.openxmlformats.org/officeDocument/2006/relationships/slide" Target="/ppt/slides/slide3.xml" Id="Rdf2ce1df8d834682" /><Relationship Type="http://schemas.openxmlformats.org/officeDocument/2006/relationships/slide" Target="/ppt/slides/slide4.xml" Id="R99d4006f92844768" /><Relationship Type="http://schemas.openxmlformats.org/officeDocument/2006/relationships/slide" Target="/ppt/slides/slide5.xml" Id="R0be2ca446d7248f8" /><Relationship Type="http://schemas.openxmlformats.org/officeDocument/2006/relationships/slide" Target="/ppt/slides/slide6.xml" Id="Re0f2cfa56c2b43df" /><Relationship Type="http://schemas.openxmlformats.org/officeDocument/2006/relationships/slide" Target="/ppt/slides/slide7.xml" Id="R644d72592ceb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80837d01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9bfbd65a4789" /><Relationship Type="http://schemas.openxmlformats.org/officeDocument/2006/relationships/theme" Target="/ppt/slideMasters/theme/theme1.xml" Id="Rcfdafec0bc64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09bfbd65a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25701fb0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8b91eff2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2b3c80345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b322015e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b56dd74a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16b8efe3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f53880a8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16 219 366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−219 259 849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1 823 586 710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15 192 717 137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17 219 729 991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3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