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6d574a35a64d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4b1d18f854bfa"/>
  </p:sldMasterIdLst>
  <p:sldIdLst>
    <p:sldId xmlns:r="http://schemas.openxmlformats.org/officeDocument/2006/relationships" id="256" r:id="R84ae33f224bb4567"/>
    <p:sldId xmlns:r="http://schemas.openxmlformats.org/officeDocument/2006/relationships" id="257" r:id="Rd0849a9d357346f2"/>
    <p:sldId xmlns:r="http://schemas.openxmlformats.org/officeDocument/2006/relationships" id="258" r:id="R8184e8244cd04b56"/>
    <p:sldId xmlns:r="http://schemas.openxmlformats.org/officeDocument/2006/relationships" id="259" r:id="Re86b4b49249e43a3"/>
    <p:sldId xmlns:r="http://schemas.openxmlformats.org/officeDocument/2006/relationships" id="260" r:id="R57c897bb970f41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4b1d18f854bfa" /><Relationship Type="http://schemas.openxmlformats.org/officeDocument/2006/relationships/slide" Target="/ppt/slides/slide1.xml" Id="R84ae33f224bb4567" /><Relationship Type="http://schemas.openxmlformats.org/officeDocument/2006/relationships/slide" Target="/ppt/slides/slide2.xml" Id="Rd0849a9d357346f2" /><Relationship Type="http://schemas.openxmlformats.org/officeDocument/2006/relationships/slide" Target="/ppt/slides/slide3.xml" Id="R8184e8244cd04b56" /><Relationship Type="http://schemas.openxmlformats.org/officeDocument/2006/relationships/slide" Target="/ppt/slides/slide4.xml" Id="Re86b4b49249e43a3" /><Relationship Type="http://schemas.openxmlformats.org/officeDocument/2006/relationships/slide" Target="/ppt/slides/slide5.xml" Id="R57c897bb970f41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631e5c7db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1e59630fe4f68" /><Relationship Type="http://schemas.openxmlformats.org/officeDocument/2006/relationships/theme" Target="/ppt/slideMasters/theme/theme1.xml" Id="R6176a7ebd19448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91e59630fe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c944bd66149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1d10f134440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b3b6f5da744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fc2c1ac6947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c21df6322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KOMMUNAL LANDSPENSJONSKASSE GJENSIDIG FORSIKRINGSSELSKAP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938 708 606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