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bad74f157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8d4ae3727b4585"/>
  </p:sldMasterIdLst>
  <p:sldIdLst>
    <p:sldId xmlns:r="http://schemas.openxmlformats.org/officeDocument/2006/relationships" id="256" r:id="R0853b9e517a8413d"/>
    <p:sldId xmlns:r="http://schemas.openxmlformats.org/officeDocument/2006/relationships" id="257" r:id="Rad1fa21891b14617"/>
    <p:sldId xmlns:r="http://schemas.openxmlformats.org/officeDocument/2006/relationships" id="258" r:id="R803a22f5096e48eb"/>
    <p:sldId xmlns:r="http://schemas.openxmlformats.org/officeDocument/2006/relationships" id="259" r:id="R0c6411b6ef1a4a10"/>
    <p:sldId xmlns:r="http://schemas.openxmlformats.org/officeDocument/2006/relationships" id="260" r:id="R733da1daf0ba43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d4ae3727b4585" /><Relationship Type="http://schemas.openxmlformats.org/officeDocument/2006/relationships/slide" Target="/ppt/slides/slide1.xml" Id="R0853b9e517a8413d" /><Relationship Type="http://schemas.openxmlformats.org/officeDocument/2006/relationships/slide" Target="/ppt/slides/slide2.xml" Id="Rad1fa21891b14617" /><Relationship Type="http://schemas.openxmlformats.org/officeDocument/2006/relationships/slide" Target="/ppt/slides/slide3.xml" Id="R803a22f5096e48eb" /><Relationship Type="http://schemas.openxmlformats.org/officeDocument/2006/relationships/slide" Target="/ppt/slides/slide4.xml" Id="R0c6411b6ef1a4a10" /><Relationship Type="http://schemas.openxmlformats.org/officeDocument/2006/relationships/slide" Target="/ppt/slides/slide5.xml" Id="R733da1daf0ba43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4171eecd4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c716307194ce4" /><Relationship Type="http://schemas.openxmlformats.org/officeDocument/2006/relationships/theme" Target="/ppt/slideMasters/theme/theme1.xml" Id="R53e5829ad7c047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4c71630719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c6a0204ae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0f2f52dde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60399c3f6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fda2d6106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c890b46b6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SJØMANNSFORBUND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SJØMANNSFORBUND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Rosenkrantzgate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938 709 599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