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cdc093495884ac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c770f1c3d70414f"/>
  </p:sldMasterIdLst>
  <p:sldIdLst>
    <p:sldId xmlns:r="http://schemas.openxmlformats.org/officeDocument/2006/relationships" id="256" r:id="R7626cc4422ec43af"/>
    <p:sldId xmlns:r="http://schemas.openxmlformats.org/officeDocument/2006/relationships" id="257" r:id="R387a5c4c2858425b"/>
    <p:sldId xmlns:r="http://schemas.openxmlformats.org/officeDocument/2006/relationships" id="258" r:id="Rb17e1448dd304e3e"/>
    <p:sldId xmlns:r="http://schemas.openxmlformats.org/officeDocument/2006/relationships" id="259" r:id="R474d461eef704905"/>
    <p:sldId xmlns:r="http://schemas.openxmlformats.org/officeDocument/2006/relationships" id="260" r:id="R6c02e75a582b4f9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770f1c3d70414f" /><Relationship Type="http://schemas.openxmlformats.org/officeDocument/2006/relationships/slide" Target="/ppt/slides/slide1.xml" Id="R7626cc4422ec43af" /><Relationship Type="http://schemas.openxmlformats.org/officeDocument/2006/relationships/slide" Target="/ppt/slides/slide2.xml" Id="R387a5c4c2858425b" /><Relationship Type="http://schemas.openxmlformats.org/officeDocument/2006/relationships/slide" Target="/ppt/slides/slide3.xml" Id="Rb17e1448dd304e3e" /><Relationship Type="http://schemas.openxmlformats.org/officeDocument/2006/relationships/slide" Target="/ppt/slides/slide4.xml" Id="R474d461eef704905" /><Relationship Type="http://schemas.openxmlformats.org/officeDocument/2006/relationships/slide" Target="/ppt/slides/slide5.xml" Id="R6c02e75a582b4f9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dd1548c790434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367bd83b054a2f" /><Relationship Type="http://schemas.openxmlformats.org/officeDocument/2006/relationships/theme" Target="/ppt/slideMasters/theme/theme1.xml" Id="Redc16fe07a9a4c0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9367bd83b054a2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6a0a100262493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21b20b328b48b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23704078b542f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81abfd977b4d0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b85a920a1d4e4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MELHUS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MELHUS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MELHUS KOMMUNE ble etablert [år] og holder til i Melhus.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MELHUS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MELHUS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MELHUS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Rådhusvegen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7224 Melhus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85 80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postmottak@melhus.kommune.no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www.melhus.kommune.no/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938 726 027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MELHUS KOMMUNE</a:t>
            </a:r>
          </a:p>
        </p:txBody>
      </p:sp>
    </p:spTree>
  </p:cSld>
  <p:clrMapOvr>
    <a:masterClrMapping xmlns:a="http://schemas.openxmlformats.org/drawingml/2006/main"/>
  </p:clrMapOvr>
</p:sld>
</file>