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86be24008974e6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c15274911ba4935"/>
  </p:sldMasterIdLst>
  <p:sldIdLst>
    <p:sldId xmlns:r="http://schemas.openxmlformats.org/officeDocument/2006/relationships" id="256" r:id="R7ba09e1e57834407"/>
    <p:sldId xmlns:r="http://schemas.openxmlformats.org/officeDocument/2006/relationships" id="257" r:id="Rc6736707bbbc485e"/>
    <p:sldId xmlns:r="http://schemas.openxmlformats.org/officeDocument/2006/relationships" id="258" r:id="Rdcc526d02e0e47ef"/>
    <p:sldId xmlns:r="http://schemas.openxmlformats.org/officeDocument/2006/relationships" id="259" r:id="Rd99459160b5d4691"/>
    <p:sldId xmlns:r="http://schemas.openxmlformats.org/officeDocument/2006/relationships" id="260" r:id="R96132a61943748fb"/>
    <p:sldId xmlns:r="http://schemas.openxmlformats.org/officeDocument/2006/relationships" id="261" r:id="R92223fa488d74e7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c15274911ba4935" /><Relationship Type="http://schemas.openxmlformats.org/officeDocument/2006/relationships/slide" Target="/ppt/slides/slide1.xml" Id="R7ba09e1e57834407" /><Relationship Type="http://schemas.openxmlformats.org/officeDocument/2006/relationships/slide" Target="/ppt/slides/slide2.xml" Id="Rc6736707bbbc485e" /><Relationship Type="http://schemas.openxmlformats.org/officeDocument/2006/relationships/slide" Target="/ppt/slides/slide3.xml" Id="Rdcc526d02e0e47ef" /><Relationship Type="http://schemas.openxmlformats.org/officeDocument/2006/relationships/slide" Target="/ppt/slides/slide4.xml" Id="Rd99459160b5d4691" /><Relationship Type="http://schemas.openxmlformats.org/officeDocument/2006/relationships/slide" Target="/ppt/slides/slide5.xml" Id="R96132a61943748fb" /><Relationship Type="http://schemas.openxmlformats.org/officeDocument/2006/relationships/slide" Target="/ppt/slides/slide6.xml" Id="R92223fa488d74e7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56bc2742f2a482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a440b37f854c54" /><Relationship Type="http://schemas.openxmlformats.org/officeDocument/2006/relationships/theme" Target="/ppt/slideMasters/theme/theme1.xml" Id="Rbee8e619cd80499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2a440b37f854c5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5284e7ae0d42a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c5c434edee460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1a0a74640d4e2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376588dc4d48f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93845bb8ed458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4e7c97842d4e3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DEN INDRE SJØMANNSMISJON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DEN INDRE SJØMANNSMISJON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DEN INDRE SJØMANNSMISJON ble etablert [år] og holder til i Bergen.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DEN INDRE SJØMANNSMISJON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DEN INDRE SJØMANNSMISJON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DEN INDRE SJØMANNSMISJON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11 370 694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498 110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667 230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17 020 850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18 175 825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DEN INDRE SJØMANNSMISJON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Skuteviksbodene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5035 Bergen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dism@dism.no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www.dism.no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938 736 170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DEN INDRE SJØMANNSMISJON</a:t>
            </a:r>
          </a:p>
        </p:txBody>
      </p:sp>
    </p:spTree>
  </p:cSld>
  <p:clrMapOvr>
    <a:masterClrMapping xmlns:a="http://schemas.openxmlformats.org/drawingml/2006/main"/>
  </p:clrMapOvr>
</p:sld>
</file>