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a689459e7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071955c1b43e2"/>
  </p:sldMasterIdLst>
  <p:sldIdLst>
    <p:sldId xmlns:r="http://schemas.openxmlformats.org/officeDocument/2006/relationships" id="256" r:id="Rd254825a1b394791"/>
    <p:sldId xmlns:r="http://schemas.openxmlformats.org/officeDocument/2006/relationships" id="257" r:id="Rd0191ae8cc4d4a88"/>
    <p:sldId xmlns:r="http://schemas.openxmlformats.org/officeDocument/2006/relationships" id="258" r:id="Rb70b27d1c5bb45bc"/>
    <p:sldId xmlns:r="http://schemas.openxmlformats.org/officeDocument/2006/relationships" id="259" r:id="R1888b0362f6b429d"/>
    <p:sldId xmlns:r="http://schemas.openxmlformats.org/officeDocument/2006/relationships" id="260" r:id="R9d5369d371684403"/>
    <p:sldId xmlns:r="http://schemas.openxmlformats.org/officeDocument/2006/relationships" id="261" r:id="R03cede61647642bf"/>
    <p:sldId xmlns:r="http://schemas.openxmlformats.org/officeDocument/2006/relationships" id="262" r:id="R3efd1a884d95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071955c1b43e2" /><Relationship Type="http://schemas.openxmlformats.org/officeDocument/2006/relationships/slide" Target="/ppt/slides/slide1.xml" Id="Rd254825a1b394791" /><Relationship Type="http://schemas.openxmlformats.org/officeDocument/2006/relationships/slide" Target="/ppt/slides/slide2.xml" Id="Rd0191ae8cc4d4a88" /><Relationship Type="http://schemas.openxmlformats.org/officeDocument/2006/relationships/slide" Target="/ppt/slides/slide3.xml" Id="Rb70b27d1c5bb45bc" /><Relationship Type="http://schemas.openxmlformats.org/officeDocument/2006/relationships/slide" Target="/ppt/slides/slide4.xml" Id="R1888b0362f6b429d" /><Relationship Type="http://schemas.openxmlformats.org/officeDocument/2006/relationships/slide" Target="/ppt/slides/slide5.xml" Id="R9d5369d371684403" /><Relationship Type="http://schemas.openxmlformats.org/officeDocument/2006/relationships/slide" Target="/ppt/slides/slide6.xml" Id="R03cede61647642bf" /><Relationship Type="http://schemas.openxmlformats.org/officeDocument/2006/relationships/slide" Target="/ppt/slides/slide7.xml" Id="R3efd1a884d95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d826b8056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2bf8eb5b34ed9" /><Relationship Type="http://schemas.openxmlformats.org/officeDocument/2006/relationships/theme" Target="/ppt/slideMasters/theme/theme1.xml" Id="Rbdf022ec9311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2bf8eb5b3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9f8a13a7e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ecd507509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4d15cc049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55644c34c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96894ff7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411147eaa4b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8da23f8da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1 139 017 409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1 842 244 460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DORIBETH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