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687cb8058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a8507387b4dbb"/>
  </p:sldMasterIdLst>
  <p:sldIdLst>
    <p:sldId xmlns:r="http://schemas.openxmlformats.org/officeDocument/2006/relationships" id="256" r:id="R87f01856f81b4867"/>
    <p:sldId xmlns:r="http://schemas.openxmlformats.org/officeDocument/2006/relationships" id="257" r:id="Raf39eaa600284869"/>
    <p:sldId xmlns:r="http://schemas.openxmlformats.org/officeDocument/2006/relationships" id="258" r:id="R10588633d0f949ea"/>
    <p:sldId xmlns:r="http://schemas.openxmlformats.org/officeDocument/2006/relationships" id="259" r:id="R044c4aa81acd4ccf"/>
    <p:sldId xmlns:r="http://schemas.openxmlformats.org/officeDocument/2006/relationships" id="260" r:id="R948fb834a57e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a8507387b4dbb" /><Relationship Type="http://schemas.openxmlformats.org/officeDocument/2006/relationships/slide" Target="/ppt/slides/slide1.xml" Id="R87f01856f81b4867" /><Relationship Type="http://schemas.openxmlformats.org/officeDocument/2006/relationships/slide" Target="/ppt/slides/slide2.xml" Id="Raf39eaa600284869" /><Relationship Type="http://schemas.openxmlformats.org/officeDocument/2006/relationships/slide" Target="/ppt/slides/slide3.xml" Id="R10588633d0f949ea" /><Relationship Type="http://schemas.openxmlformats.org/officeDocument/2006/relationships/slide" Target="/ppt/slides/slide4.xml" Id="R044c4aa81acd4ccf" /><Relationship Type="http://schemas.openxmlformats.org/officeDocument/2006/relationships/slide" Target="/ppt/slides/slide5.xml" Id="R948fb834a57e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1b5343e62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902dcebd54f50" /><Relationship Type="http://schemas.openxmlformats.org/officeDocument/2006/relationships/theme" Target="/ppt/slideMasters/theme/theme1.xml" Id="Raef24c721dff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902dcebd5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7bd5060b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71d155685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96f57800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dc6b1f76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c7c512f0d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KOMMUNE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58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skien.postmottak@skien.kommune.no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938 759 839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