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566bb8e9ff4a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46cc07d43c4e20"/>
  </p:sldMasterIdLst>
  <p:sldIdLst>
    <p:sldId xmlns:r="http://schemas.openxmlformats.org/officeDocument/2006/relationships" id="256" r:id="Re57640fe851e4e83"/>
    <p:sldId xmlns:r="http://schemas.openxmlformats.org/officeDocument/2006/relationships" id="257" r:id="Rcd99b4acbbca445e"/>
    <p:sldId xmlns:r="http://schemas.openxmlformats.org/officeDocument/2006/relationships" id="258" r:id="R4a4e2f34096b4bd3"/>
    <p:sldId xmlns:r="http://schemas.openxmlformats.org/officeDocument/2006/relationships" id="259" r:id="R5fef574394a24446"/>
    <p:sldId xmlns:r="http://schemas.openxmlformats.org/officeDocument/2006/relationships" id="260" r:id="Ra8b2e2c8e0b540a8"/>
    <p:sldId xmlns:r="http://schemas.openxmlformats.org/officeDocument/2006/relationships" id="261" r:id="Ra26f3346f40640f2"/>
    <p:sldId xmlns:r="http://schemas.openxmlformats.org/officeDocument/2006/relationships" id="262" r:id="R9fc0d3c63ee443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6cc07d43c4e20" /><Relationship Type="http://schemas.openxmlformats.org/officeDocument/2006/relationships/slide" Target="/ppt/slides/slide1.xml" Id="Re57640fe851e4e83" /><Relationship Type="http://schemas.openxmlformats.org/officeDocument/2006/relationships/slide" Target="/ppt/slides/slide2.xml" Id="Rcd99b4acbbca445e" /><Relationship Type="http://schemas.openxmlformats.org/officeDocument/2006/relationships/slide" Target="/ppt/slides/slide3.xml" Id="R4a4e2f34096b4bd3" /><Relationship Type="http://schemas.openxmlformats.org/officeDocument/2006/relationships/slide" Target="/ppt/slides/slide4.xml" Id="R5fef574394a24446" /><Relationship Type="http://schemas.openxmlformats.org/officeDocument/2006/relationships/slide" Target="/ppt/slides/slide5.xml" Id="Ra8b2e2c8e0b540a8" /><Relationship Type="http://schemas.openxmlformats.org/officeDocument/2006/relationships/slide" Target="/ppt/slides/slide6.xml" Id="Ra26f3346f40640f2" /><Relationship Type="http://schemas.openxmlformats.org/officeDocument/2006/relationships/slide" Target="/ppt/slides/slide7.xml" Id="R9fc0d3c63ee443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37d3a266e4c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945714eb645e9" /><Relationship Type="http://schemas.openxmlformats.org/officeDocument/2006/relationships/theme" Target="/ppt/slideMasters/theme/theme1.xml" Id="Rfca4c21de78d43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b945714eb645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1537a814046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7358bcc6d46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4921180244c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977e9bba543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70b7a932c48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0dd71978942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65bcf53b44d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−9 435 251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88 709 408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859 616 411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1 013 465 333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SJØINVEST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Vollgate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938 999 465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