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bd1612044a40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75bd62a81b462d"/>
  </p:sldMasterIdLst>
  <p:sldIdLst>
    <p:sldId xmlns:r="http://schemas.openxmlformats.org/officeDocument/2006/relationships" id="256" r:id="R2040a1edc47544ce"/>
    <p:sldId xmlns:r="http://schemas.openxmlformats.org/officeDocument/2006/relationships" id="257" r:id="R55e69142d74b4b3d"/>
    <p:sldId xmlns:r="http://schemas.openxmlformats.org/officeDocument/2006/relationships" id="258" r:id="R230c12a795224d34"/>
    <p:sldId xmlns:r="http://schemas.openxmlformats.org/officeDocument/2006/relationships" id="259" r:id="R9a77828877c54c1b"/>
    <p:sldId xmlns:r="http://schemas.openxmlformats.org/officeDocument/2006/relationships" id="260" r:id="R441fa288a0704489"/>
    <p:sldId xmlns:r="http://schemas.openxmlformats.org/officeDocument/2006/relationships" id="261" r:id="R7bf987c8bd8e4b83"/>
    <p:sldId xmlns:r="http://schemas.openxmlformats.org/officeDocument/2006/relationships" id="262" r:id="Rf6618b1305454a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5bd62a81b462d" /><Relationship Type="http://schemas.openxmlformats.org/officeDocument/2006/relationships/slide" Target="/ppt/slides/slide1.xml" Id="R2040a1edc47544ce" /><Relationship Type="http://schemas.openxmlformats.org/officeDocument/2006/relationships/slide" Target="/ppt/slides/slide2.xml" Id="R55e69142d74b4b3d" /><Relationship Type="http://schemas.openxmlformats.org/officeDocument/2006/relationships/slide" Target="/ppt/slides/slide3.xml" Id="R230c12a795224d34" /><Relationship Type="http://schemas.openxmlformats.org/officeDocument/2006/relationships/slide" Target="/ppt/slides/slide4.xml" Id="R9a77828877c54c1b" /><Relationship Type="http://schemas.openxmlformats.org/officeDocument/2006/relationships/slide" Target="/ppt/slides/slide5.xml" Id="R441fa288a0704489" /><Relationship Type="http://schemas.openxmlformats.org/officeDocument/2006/relationships/slide" Target="/ppt/slides/slide6.xml" Id="R7bf987c8bd8e4b83" /><Relationship Type="http://schemas.openxmlformats.org/officeDocument/2006/relationships/slide" Target="/ppt/slides/slide7.xml" Id="Rf6618b1305454a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0a24953a247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c24378aac448c" /><Relationship Type="http://schemas.openxmlformats.org/officeDocument/2006/relationships/theme" Target="/ppt/slideMasters/theme/theme1.xml" Id="R5ba1bbb843494f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5c24378aac44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c8a6057b545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775ed81c643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b4b5cbf4649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1289dc3ae4c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c11516eda44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37a0df2b740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74fabeb254f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1 732 882 320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1 725 174 322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1 755 882 680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139 126 001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141 461 165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HOLDING AS  –  83,8 %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 KOMMUNE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 FYLKESKOMMUNE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 FORSIKRING ASA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SJØ AS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SUVEREN AS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www.helgelandinvest.no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939 150 234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