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a24cb59fd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21cb427f743d5"/>
  </p:sldMasterIdLst>
  <p:sldIdLst>
    <p:sldId xmlns:r="http://schemas.openxmlformats.org/officeDocument/2006/relationships" id="256" r:id="R975c09b587cd4a85"/>
    <p:sldId xmlns:r="http://schemas.openxmlformats.org/officeDocument/2006/relationships" id="257" r:id="R4a091d69e1424707"/>
    <p:sldId xmlns:r="http://schemas.openxmlformats.org/officeDocument/2006/relationships" id="258" r:id="R446ce5c86ab84f0e"/>
    <p:sldId xmlns:r="http://schemas.openxmlformats.org/officeDocument/2006/relationships" id="259" r:id="R99ba83ab987c4a6a"/>
    <p:sldId xmlns:r="http://schemas.openxmlformats.org/officeDocument/2006/relationships" id="260" r:id="Rb7f34f0a6b244ebd"/>
    <p:sldId xmlns:r="http://schemas.openxmlformats.org/officeDocument/2006/relationships" id="261" r:id="R8f03ee25726548b8"/>
    <p:sldId xmlns:r="http://schemas.openxmlformats.org/officeDocument/2006/relationships" id="262" r:id="R90b58dc8b77c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21cb427f743d5" /><Relationship Type="http://schemas.openxmlformats.org/officeDocument/2006/relationships/slide" Target="/ppt/slides/slide1.xml" Id="R975c09b587cd4a85" /><Relationship Type="http://schemas.openxmlformats.org/officeDocument/2006/relationships/slide" Target="/ppt/slides/slide2.xml" Id="R4a091d69e1424707" /><Relationship Type="http://schemas.openxmlformats.org/officeDocument/2006/relationships/slide" Target="/ppt/slides/slide3.xml" Id="R446ce5c86ab84f0e" /><Relationship Type="http://schemas.openxmlformats.org/officeDocument/2006/relationships/slide" Target="/ppt/slides/slide4.xml" Id="R99ba83ab987c4a6a" /><Relationship Type="http://schemas.openxmlformats.org/officeDocument/2006/relationships/slide" Target="/ppt/slides/slide5.xml" Id="Rb7f34f0a6b244ebd" /><Relationship Type="http://schemas.openxmlformats.org/officeDocument/2006/relationships/slide" Target="/ppt/slides/slide6.xml" Id="R8f03ee25726548b8" /><Relationship Type="http://schemas.openxmlformats.org/officeDocument/2006/relationships/slide" Target="/ppt/slides/slide7.xml" Id="R90b58dc8b77c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6942fca2f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9c43827b4ec1" /><Relationship Type="http://schemas.openxmlformats.org/officeDocument/2006/relationships/theme" Target="/ppt/slideMasters/theme/theme1.xml" Id="R8c4045234a23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99c43827b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59c210a0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09de93cf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830ea264c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5499523c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1e81d6226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2bdc9945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6df5dc33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22 787 387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JOHANNESSEN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939 342 575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NBO INVEST AS</a:t>
            </a:r>
          </a:p>
        </p:txBody>
      </p:sp>
    </p:spTree>
  </p:cSld>
  <p:clrMapOvr>
    <a:masterClrMapping xmlns:a="http://schemas.openxmlformats.org/drawingml/2006/main"/>
  </p:clrMapOvr>
</p:sld>
</file>