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caf09157040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ac525415a4b62"/>
  </p:sldMasterIdLst>
  <p:sldIdLst>
    <p:sldId xmlns:r="http://schemas.openxmlformats.org/officeDocument/2006/relationships" id="256" r:id="Rc661d891cfc647cc"/>
    <p:sldId xmlns:r="http://schemas.openxmlformats.org/officeDocument/2006/relationships" id="257" r:id="R43e9f39c61624e2b"/>
    <p:sldId xmlns:r="http://schemas.openxmlformats.org/officeDocument/2006/relationships" id="258" r:id="Rca54675d3941482b"/>
    <p:sldId xmlns:r="http://schemas.openxmlformats.org/officeDocument/2006/relationships" id="259" r:id="Rc8543087611d4335"/>
    <p:sldId xmlns:r="http://schemas.openxmlformats.org/officeDocument/2006/relationships" id="260" r:id="R04231f1ad3084035"/>
    <p:sldId xmlns:r="http://schemas.openxmlformats.org/officeDocument/2006/relationships" id="261" r:id="R475da692627c4fa7"/>
    <p:sldId xmlns:r="http://schemas.openxmlformats.org/officeDocument/2006/relationships" id="262" r:id="R69bb981b1f63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ac525415a4b62" /><Relationship Type="http://schemas.openxmlformats.org/officeDocument/2006/relationships/slide" Target="/ppt/slides/slide1.xml" Id="Rc661d891cfc647cc" /><Relationship Type="http://schemas.openxmlformats.org/officeDocument/2006/relationships/slide" Target="/ppt/slides/slide2.xml" Id="R43e9f39c61624e2b" /><Relationship Type="http://schemas.openxmlformats.org/officeDocument/2006/relationships/slide" Target="/ppt/slides/slide3.xml" Id="Rca54675d3941482b" /><Relationship Type="http://schemas.openxmlformats.org/officeDocument/2006/relationships/slide" Target="/ppt/slides/slide4.xml" Id="Rc8543087611d4335" /><Relationship Type="http://schemas.openxmlformats.org/officeDocument/2006/relationships/slide" Target="/ppt/slides/slide5.xml" Id="R04231f1ad3084035" /><Relationship Type="http://schemas.openxmlformats.org/officeDocument/2006/relationships/slide" Target="/ppt/slides/slide6.xml" Id="R475da692627c4fa7" /><Relationship Type="http://schemas.openxmlformats.org/officeDocument/2006/relationships/slide" Target="/ppt/slides/slide7.xml" Id="R69bb981b1f63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e6b187d8049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695c6c14b4cb7" /><Relationship Type="http://schemas.openxmlformats.org/officeDocument/2006/relationships/theme" Target="/ppt/slideMasters/theme/theme1.xml" Id="R60ee5ea6539740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695c6c14b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3333c3b2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e13a3d755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b75558f32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96847727c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e3bc76405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155e6658148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506ccb5a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PICO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406 880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276 398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16 068 322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79 906 504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87 951 202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WIKBORG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UNO WIKBORG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FOTO FILM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Wedel Jarlsbergs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67530664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939 458 875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PICO AS</a:t>
            </a:r>
          </a:p>
        </p:txBody>
      </p:sp>
    </p:spTree>
  </p:cSld>
  <p:clrMapOvr>
    <a:masterClrMapping xmlns:a="http://schemas.openxmlformats.org/drawingml/2006/main"/>
  </p:clrMapOvr>
</p:sld>
</file>