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8f936abf8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930e695b84552"/>
  </p:sldMasterIdLst>
  <p:sldIdLst>
    <p:sldId xmlns:r="http://schemas.openxmlformats.org/officeDocument/2006/relationships" id="256" r:id="Rb971d6e47679451b"/>
    <p:sldId xmlns:r="http://schemas.openxmlformats.org/officeDocument/2006/relationships" id="257" r:id="R2f2e9f33d3c743f4"/>
    <p:sldId xmlns:r="http://schemas.openxmlformats.org/officeDocument/2006/relationships" id="258" r:id="R1ba799929c884076"/>
    <p:sldId xmlns:r="http://schemas.openxmlformats.org/officeDocument/2006/relationships" id="259" r:id="Re808c1011d10454b"/>
    <p:sldId xmlns:r="http://schemas.openxmlformats.org/officeDocument/2006/relationships" id="260" r:id="Rf0865aee956c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930e695b84552" /><Relationship Type="http://schemas.openxmlformats.org/officeDocument/2006/relationships/slide" Target="/ppt/slides/slide1.xml" Id="Rb971d6e47679451b" /><Relationship Type="http://schemas.openxmlformats.org/officeDocument/2006/relationships/slide" Target="/ppt/slides/slide2.xml" Id="R2f2e9f33d3c743f4" /><Relationship Type="http://schemas.openxmlformats.org/officeDocument/2006/relationships/slide" Target="/ppt/slides/slide3.xml" Id="R1ba799929c884076" /><Relationship Type="http://schemas.openxmlformats.org/officeDocument/2006/relationships/slide" Target="/ppt/slides/slide4.xml" Id="Re808c1011d10454b" /><Relationship Type="http://schemas.openxmlformats.org/officeDocument/2006/relationships/slide" Target="/ppt/slides/slide5.xml" Id="Rf0865aee956c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49f03b128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0eac19e34e07" /><Relationship Type="http://schemas.openxmlformats.org/officeDocument/2006/relationships/theme" Target="/ppt/slideMasters/theme/theme1.xml" Id="Redba8d91c800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10eac19e3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6fcfa341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bb6f5fa1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35ad3385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db411163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6ee4e2958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