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b04d3af12f47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a15ef6a6fd41f7"/>
  </p:sldMasterIdLst>
  <p:sldIdLst>
    <p:sldId xmlns:r="http://schemas.openxmlformats.org/officeDocument/2006/relationships" id="256" r:id="R887ee0a24b6e4f6e"/>
    <p:sldId xmlns:r="http://schemas.openxmlformats.org/officeDocument/2006/relationships" id="257" r:id="Rf2b7bf6fe95e4d5f"/>
    <p:sldId xmlns:r="http://schemas.openxmlformats.org/officeDocument/2006/relationships" id="258" r:id="R8c7fa333374e40fc"/>
    <p:sldId xmlns:r="http://schemas.openxmlformats.org/officeDocument/2006/relationships" id="259" r:id="R2f0c07b42fdb4629"/>
    <p:sldId xmlns:r="http://schemas.openxmlformats.org/officeDocument/2006/relationships" id="260" r:id="Rb365362c916345b1"/>
    <p:sldId xmlns:r="http://schemas.openxmlformats.org/officeDocument/2006/relationships" id="261" r:id="R1c9aebcaf9d743a2"/>
    <p:sldId xmlns:r="http://schemas.openxmlformats.org/officeDocument/2006/relationships" id="262" r:id="Re4d79bbed44f4d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a15ef6a6fd41f7" /><Relationship Type="http://schemas.openxmlformats.org/officeDocument/2006/relationships/slide" Target="/ppt/slides/slide1.xml" Id="R887ee0a24b6e4f6e" /><Relationship Type="http://schemas.openxmlformats.org/officeDocument/2006/relationships/slide" Target="/ppt/slides/slide2.xml" Id="Rf2b7bf6fe95e4d5f" /><Relationship Type="http://schemas.openxmlformats.org/officeDocument/2006/relationships/slide" Target="/ppt/slides/slide3.xml" Id="R8c7fa333374e40fc" /><Relationship Type="http://schemas.openxmlformats.org/officeDocument/2006/relationships/slide" Target="/ppt/slides/slide4.xml" Id="R2f0c07b42fdb4629" /><Relationship Type="http://schemas.openxmlformats.org/officeDocument/2006/relationships/slide" Target="/ppt/slides/slide5.xml" Id="Rb365362c916345b1" /><Relationship Type="http://schemas.openxmlformats.org/officeDocument/2006/relationships/slide" Target="/ppt/slides/slide6.xml" Id="R1c9aebcaf9d743a2" /><Relationship Type="http://schemas.openxmlformats.org/officeDocument/2006/relationships/slide" Target="/ppt/slides/slide7.xml" Id="Re4d79bbed44f4d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19291fc88a48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c59bafcf44682" /><Relationship Type="http://schemas.openxmlformats.org/officeDocument/2006/relationships/theme" Target="/ppt/slideMasters/theme/theme1.xml" Id="R123a37cc269b47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dc59bafcf446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444cf95c344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804b940e840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892456bd847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c814c30c34e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fce0299b244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27ea2074840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e4ab9262149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RAINBOW HOTELS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RAINBOW HOTELS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306 859 976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−35 597 981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−32 480 602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28 771 714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137 884 597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THON HOTELS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Stenersgata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939 579 338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