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d74447445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881369a8b4ba9"/>
  </p:sldMasterIdLst>
  <p:sldIdLst>
    <p:sldId xmlns:r="http://schemas.openxmlformats.org/officeDocument/2006/relationships" id="256" r:id="Ref7e8076bd0c4d62"/>
    <p:sldId xmlns:r="http://schemas.openxmlformats.org/officeDocument/2006/relationships" id="257" r:id="R94eeee2b144e4ad5"/>
    <p:sldId xmlns:r="http://schemas.openxmlformats.org/officeDocument/2006/relationships" id="258" r:id="R75fd61ab77464974"/>
    <p:sldId xmlns:r="http://schemas.openxmlformats.org/officeDocument/2006/relationships" id="259" r:id="R6545d8af1d534e35"/>
    <p:sldId xmlns:r="http://schemas.openxmlformats.org/officeDocument/2006/relationships" id="260" r:id="R04e49e9e5a16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881369a8b4ba9" /><Relationship Type="http://schemas.openxmlformats.org/officeDocument/2006/relationships/slide" Target="/ppt/slides/slide1.xml" Id="Ref7e8076bd0c4d62" /><Relationship Type="http://schemas.openxmlformats.org/officeDocument/2006/relationships/slide" Target="/ppt/slides/slide2.xml" Id="R94eeee2b144e4ad5" /><Relationship Type="http://schemas.openxmlformats.org/officeDocument/2006/relationships/slide" Target="/ppt/slides/slide3.xml" Id="R75fd61ab77464974" /><Relationship Type="http://schemas.openxmlformats.org/officeDocument/2006/relationships/slide" Target="/ppt/slides/slide4.xml" Id="R6545d8af1d534e35" /><Relationship Type="http://schemas.openxmlformats.org/officeDocument/2006/relationships/slide" Target="/ppt/slides/slide5.xml" Id="R04e49e9e5a16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f325a5eeb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bc530277f4b1e" /><Relationship Type="http://schemas.openxmlformats.org/officeDocument/2006/relationships/theme" Target="/ppt/slideMasters/theme/theme1.xml" Id="R593d63dc668d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bc530277f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c71f8f8ea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eb6805214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4cc102ee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6b491e61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c27cdf761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06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