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5d2b11393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2285dc3384190"/>
  </p:sldMasterIdLst>
  <p:sldIdLst>
    <p:sldId xmlns:r="http://schemas.openxmlformats.org/officeDocument/2006/relationships" id="256" r:id="R5030b0d471754507"/>
    <p:sldId xmlns:r="http://schemas.openxmlformats.org/officeDocument/2006/relationships" id="257" r:id="R42291a4dedba41af"/>
    <p:sldId xmlns:r="http://schemas.openxmlformats.org/officeDocument/2006/relationships" id="258" r:id="Rf1b160df042b4322"/>
    <p:sldId xmlns:r="http://schemas.openxmlformats.org/officeDocument/2006/relationships" id="259" r:id="R013f3372f9b64be5"/>
    <p:sldId xmlns:r="http://schemas.openxmlformats.org/officeDocument/2006/relationships" id="260" r:id="R6049c668f4584f2a"/>
    <p:sldId xmlns:r="http://schemas.openxmlformats.org/officeDocument/2006/relationships" id="261" r:id="R3588211360664a6d"/>
    <p:sldId xmlns:r="http://schemas.openxmlformats.org/officeDocument/2006/relationships" id="262" r:id="R31cdcc24e755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2285dc3384190" /><Relationship Type="http://schemas.openxmlformats.org/officeDocument/2006/relationships/slide" Target="/ppt/slides/slide1.xml" Id="R5030b0d471754507" /><Relationship Type="http://schemas.openxmlformats.org/officeDocument/2006/relationships/slide" Target="/ppt/slides/slide2.xml" Id="R42291a4dedba41af" /><Relationship Type="http://schemas.openxmlformats.org/officeDocument/2006/relationships/slide" Target="/ppt/slides/slide3.xml" Id="Rf1b160df042b4322" /><Relationship Type="http://schemas.openxmlformats.org/officeDocument/2006/relationships/slide" Target="/ppt/slides/slide4.xml" Id="R013f3372f9b64be5" /><Relationship Type="http://schemas.openxmlformats.org/officeDocument/2006/relationships/slide" Target="/ppt/slides/slide5.xml" Id="R6049c668f4584f2a" /><Relationship Type="http://schemas.openxmlformats.org/officeDocument/2006/relationships/slide" Target="/ppt/slides/slide6.xml" Id="R3588211360664a6d" /><Relationship Type="http://schemas.openxmlformats.org/officeDocument/2006/relationships/slide" Target="/ppt/slides/slide7.xml" Id="R31cdcc24e755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a12c20779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bf5da02af47d0" /><Relationship Type="http://schemas.openxmlformats.org/officeDocument/2006/relationships/theme" Target="/ppt/slideMasters/theme/theme1.xml" Id="Rcded6b2e0790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bf5da02af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fadf47d4e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43f3c166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08850b29e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a7063244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1a09eeb6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811d9378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0921d557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KVISLABAKKEN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SALBERG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