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23ba9cea3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69310a0684936"/>
  </p:sldMasterIdLst>
  <p:sldIdLst>
    <p:sldId xmlns:r="http://schemas.openxmlformats.org/officeDocument/2006/relationships" id="256" r:id="Re7c58eafdb6e4559"/>
    <p:sldId xmlns:r="http://schemas.openxmlformats.org/officeDocument/2006/relationships" id="257" r:id="R82ddf7a2b8944a72"/>
    <p:sldId xmlns:r="http://schemas.openxmlformats.org/officeDocument/2006/relationships" id="258" r:id="Rc83c218bfaf54092"/>
    <p:sldId xmlns:r="http://schemas.openxmlformats.org/officeDocument/2006/relationships" id="259" r:id="Rcff334522ce342a7"/>
    <p:sldId xmlns:r="http://schemas.openxmlformats.org/officeDocument/2006/relationships" id="260" r:id="R8bbb1c942d0c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69310a0684936" /><Relationship Type="http://schemas.openxmlformats.org/officeDocument/2006/relationships/slide" Target="/ppt/slides/slide1.xml" Id="Re7c58eafdb6e4559" /><Relationship Type="http://schemas.openxmlformats.org/officeDocument/2006/relationships/slide" Target="/ppt/slides/slide2.xml" Id="R82ddf7a2b8944a72" /><Relationship Type="http://schemas.openxmlformats.org/officeDocument/2006/relationships/slide" Target="/ppt/slides/slide3.xml" Id="Rc83c218bfaf54092" /><Relationship Type="http://schemas.openxmlformats.org/officeDocument/2006/relationships/slide" Target="/ppt/slides/slide4.xml" Id="Rcff334522ce342a7" /><Relationship Type="http://schemas.openxmlformats.org/officeDocument/2006/relationships/slide" Target="/ppt/slides/slide5.xml" Id="R8bbb1c942d0c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c2ec7bb5c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6175e76041a3" /><Relationship Type="http://schemas.openxmlformats.org/officeDocument/2006/relationships/theme" Target="/ppt/slideMasters/theme/theme1.xml" Id="Rabc01672ace9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36175e760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83c9e0867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11329361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3933f37b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801e2356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ab5f9c7ae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VÅGÅ KOMMUNE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Storms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29 36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