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f6979feb8d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b1312adf5a437e"/>
  </p:sldMasterIdLst>
  <p:sldIdLst>
    <p:sldId xmlns:r="http://schemas.openxmlformats.org/officeDocument/2006/relationships" id="256" r:id="R1335c822e3b44f90"/>
    <p:sldId xmlns:r="http://schemas.openxmlformats.org/officeDocument/2006/relationships" id="257" r:id="R725f5a814d334d3e"/>
    <p:sldId xmlns:r="http://schemas.openxmlformats.org/officeDocument/2006/relationships" id="258" r:id="R6df53b93bf9a4e4a"/>
    <p:sldId xmlns:r="http://schemas.openxmlformats.org/officeDocument/2006/relationships" id="259" r:id="R45d97ed15d38417c"/>
    <p:sldId xmlns:r="http://schemas.openxmlformats.org/officeDocument/2006/relationships" id="260" r:id="Rfc90dcdc26da43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1312adf5a437e" /><Relationship Type="http://schemas.openxmlformats.org/officeDocument/2006/relationships/slide" Target="/ppt/slides/slide1.xml" Id="R1335c822e3b44f90" /><Relationship Type="http://schemas.openxmlformats.org/officeDocument/2006/relationships/slide" Target="/ppt/slides/slide2.xml" Id="R725f5a814d334d3e" /><Relationship Type="http://schemas.openxmlformats.org/officeDocument/2006/relationships/slide" Target="/ppt/slides/slide3.xml" Id="R6df53b93bf9a4e4a" /><Relationship Type="http://schemas.openxmlformats.org/officeDocument/2006/relationships/slide" Target="/ppt/slides/slide4.xml" Id="R45d97ed15d38417c" /><Relationship Type="http://schemas.openxmlformats.org/officeDocument/2006/relationships/slide" Target="/ppt/slides/slide5.xml" Id="Rfc90dcdc26da43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8665d6608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368b0a3884702" /><Relationship Type="http://schemas.openxmlformats.org/officeDocument/2006/relationships/theme" Target="/ppt/slideMasters/theme/theme1.xml" Id="Rffbffc947ded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4368b0a388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b5ce84d4d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3f715fdd047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d9e236d9342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59aa9b5cc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9c4d74c8d48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 KOMMUNE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Hansens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70 07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postmottak@sel.kommune.no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939 617 671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