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f25db6937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478bd27a44124"/>
  </p:sldMasterIdLst>
  <p:sldIdLst>
    <p:sldId xmlns:r="http://schemas.openxmlformats.org/officeDocument/2006/relationships" id="256" r:id="R4b072c3f04474d58"/>
    <p:sldId xmlns:r="http://schemas.openxmlformats.org/officeDocument/2006/relationships" id="257" r:id="Rc0bd91dc096a4df3"/>
    <p:sldId xmlns:r="http://schemas.openxmlformats.org/officeDocument/2006/relationships" id="258" r:id="R8f841074b4b242e0"/>
    <p:sldId xmlns:r="http://schemas.openxmlformats.org/officeDocument/2006/relationships" id="259" r:id="Raca25841ec7e480d"/>
    <p:sldId xmlns:r="http://schemas.openxmlformats.org/officeDocument/2006/relationships" id="260" r:id="R53b77a5e41b44a8e"/>
    <p:sldId xmlns:r="http://schemas.openxmlformats.org/officeDocument/2006/relationships" id="261" r:id="R7b6c3b6a33b94dd8"/>
    <p:sldId xmlns:r="http://schemas.openxmlformats.org/officeDocument/2006/relationships" id="262" r:id="Raf0fb133f377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478bd27a44124" /><Relationship Type="http://schemas.openxmlformats.org/officeDocument/2006/relationships/slide" Target="/ppt/slides/slide1.xml" Id="R4b072c3f04474d58" /><Relationship Type="http://schemas.openxmlformats.org/officeDocument/2006/relationships/slide" Target="/ppt/slides/slide2.xml" Id="Rc0bd91dc096a4df3" /><Relationship Type="http://schemas.openxmlformats.org/officeDocument/2006/relationships/slide" Target="/ppt/slides/slide3.xml" Id="R8f841074b4b242e0" /><Relationship Type="http://schemas.openxmlformats.org/officeDocument/2006/relationships/slide" Target="/ppt/slides/slide4.xml" Id="Raca25841ec7e480d" /><Relationship Type="http://schemas.openxmlformats.org/officeDocument/2006/relationships/slide" Target="/ppt/slides/slide5.xml" Id="R53b77a5e41b44a8e" /><Relationship Type="http://schemas.openxmlformats.org/officeDocument/2006/relationships/slide" Target="/ppt/slides/slide6.xml" Id="R7b6c3b6a33b94dd8" /><Relationship Type="http://schemas.openxmlformats.org/officeDocument/2006/relationships/slide" Target="/ppt/slides/slide7.xml" Id="Raf0fb133f377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644013649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c1333d784d8e" /><Relationship Type="http://schemas.openxmlformats.org/officeDocument/2006/relationships/theme" Target="/ppt/slideMasters/theme/theme1.xml" Id="R6c3c6d93b1d9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5c1333d78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15415cc8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36ef8b37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7e413701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123eb922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02f050a4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bc710cab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afd1a65243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OG RÅDGIVNING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96 012 049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60 588 963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939 725 709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