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1efe62e22448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a4d0594fcd4aa1"/>
  </p:sldMasterIdLst>
  <p:sldIdLst>
    <p:sldId xmlns:r="http://schemas.openxmlformats.org/officeDocument/2006/relationships" id="256" r:id="R72dcb6a5af6c4c03"/>
    <p:sldId xmlns:r="http://schemas.openxmlformats.org/officeDocument/2006/relationships" id="257" r:id="R3d4e382ec1734763"/>
    <p:sldId xmlns:r="http://schemas.openxmlformats.org/officeDocument/2006/relationships" id="258" r:id="Ra70261bc0b94475f"/>
    <p:sldId xmlns:r="http://schemas.openxmlformats.org/officeDocument/2006/relationships" id="259" r:id="Re92a947ab1a94489"/>
    <p:sldId xmlns:r="http://schemas.openxmlformats.org/officeDocument/2006/relationships" id="260" r:id="Rf0b97448b80948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a4d0594fcd4aa1" /><Relationship Type="http://schemas.openxmlformats.org/officeDocument/2006/relationships/slide" Target="/ppt/slides/slide1.xml" Id="R72dcb6a5af6c4c03" /><Relationship Type="http://schemas.openxmlformats.org/officeDocument/2006/relationships/slide" Target="/ppt/slides/slide2.xml" Id="R3d4e382ec1734763" /><Relationship Type="http://schemas.openxmlformats.org/officeDocument/2006/relationships/slide" Target="/ppt/slides/slide3.xml" Id="Ra70261bc0b94475f" /><Relationship Type="http://schemas.openxmlformats.org/officeDocument/2006/relationships/slide" Target="/ppt/slides/slide4.xml" Id="Re92a947ab1a94489" /><Relationship Type="http://schemas.openxmlformats.org/officeDocument/2006/relationships/slide" Target="/ppt/slides/slide5.xml" Id="Rf0b97448b80948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15bb603de5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5793cfd104b62" /><Relationship Type="http://schemas.openxmlformats.org/officeDocument/2006/relationships/theme" Target="/ppt/slideMasters/theme/theme1.xml" Id="Ra2481946c67946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25793cfd104b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ae7fd04a540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19ba9963144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5484eb68f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72e0a03404b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1be767cab44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VOLDA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VOLDA KOMMUNE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Stormyra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 05 87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postmottak@volda.kommune.no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www.volda.kommune.no/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939 760 946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VOLDA KOMMUNE</a:t>
            </a:r>
          </a:p>
        </p:txBody>
      </p:sp>
    </p:spTree>
  </p:cSld>
  <p:clrMapOvr>
    <a:masterClrMapping xmlns:a="http://schemas.openxmlformats.org/drawingml/2006/main"/>
  </p:clrMapOvr>
</p:sld>
</file>