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70d56e5f4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cc8f68d324a92"/>
  </p:sldMasterIdLst>
  <p:sldIdLst>
    <p:sldId xmlns:r="http://schemas.openxmlformats.org/officeDocument/2006/relationships" id="256" r:id="Re10dd62d5a3d4ab1"/>
    <p:sldId xmlns:r="http://schemas.openxmlformats.org/officeDocument/2006/relationships" id="257" r:id="R5a9e9d4d25374300"/>
    <p:sldId xmlns:r="http://schemas.openxmlformats.org/officeDocument/2006/relationships" id="258" r:id="Re8345cf76e0445fd"/>
    <p:sldId xmlns:r="http://schemas.openxmlformats.org/officeDocument/2006/relationships" id="259" r:id="Ra2602504732f44e7"/>
    <p:sldId xmlns:r="http://schemas.openxmlformats.org/officeDocument/2006/relationships" id="260" r:id="R4065ebdbd2334717"/>
    <p:sldId xmlns:r="http://schemas.openxmlformats.org/officeDocument/2006/relationships" id="261" r:id="R89f4245f46e4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cc8f68d324a92" /><Relationship Type="http://schemas.openxmlformats.org/officeDocument/2006/relationships/slide" Target="/ppt/slides/slide1.xml" Id="Re10dd62d5a3d4ab1" /><Relationship Type="http://schemas.openxmlformats.org/officeDocument/2006/relationships/slide" Target="/ppt/slides/slide2.xml" Id="R5a9e9d4d25374300" /><Relationship Type="http://schemas.openxmlformats.org/officeDocument/2006/relationships/slide" Target="/ppt/slides/slide3.xml" Id="Re8345cf76e0445fd" /><Relationship Type="http://schemas.openxmlformats.org/officeDocument/2006/relationships/slide" Target="/ppt/slides/slide4.xml" Id="Ra2602504732f44e7" /><Relationship Type="http://schemas.openxmlformats.org/officeDocument/2006/relationships/slide" Target="/ppt/slides/slide5.xml" Id="R4065ebdbd2334717" /><Relationship Type="http://schemas.openxmlformats.org/officeDocument/2006/relationships/slide" Target="/ppt/slides/slide6.xml" Id="R89f4245f46e4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d11fc2bea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1b72857a4dbf" /><Relationship Type="http://schemas.openxmlformats.org/officeDocument/2006/relationships/theme" Target="/ppt/slideMasters/theme/theme1.xml" Id="R1173132f4304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f1b72857a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efb820c4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34d5b5c5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8ed5f4606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d6e405bba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77ffeece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e31a3e642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