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90385e9a8b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6a02cf80f4a75"/>
  </p:sldMasterIdLst>
  <p:sldIdLst>
    <p:sldId xmlns:r="http://schemas.openxmlformats.org/officeDocument/2006/relationships" id="256" r:id="R568aec439bdb4d23"/>
    <p:sldId xmlns:r="http://schemas.openxmlformats.org/officeDocument/2006/relationships" id="257" r:id="R5542cbeb373644b9"/>
    <p:sldId xmlns:r="http://schemas.openxmlformats.org/officeDocument/2006/relationships" id="258" r:id="R55e95f6208734767"/>
    <p:sldId xmlns:r="http://schemas.openxmlformats.org/officeDocument/2006/relationships" id="259" r:id="R2d2112c0b7584ccd"/>
    <p:sldId xmlns:r="http://schemas.openxmlformats.org/officeDocument/2006/relationships" id="260" r:id="R5eb5f2a07d4248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6a02cf80f4a75" /><Relationship Type="http://schemas.openxmlformats.org/officeDocument/2006/relationships/slide" Target="/ppt/slides/slide1.xml" Id="R568aec439bdb4d23" /><Relationship Type="http://schemas.openxmlformats.org/officeDocument/2006/relationships/slide" Target="/ppt/slides/slide2.xml" Id="R5542cbeb373644b9" /><Relationship Type="http://schemas.openxmlformats.org/officeDocument/2006/relationships/slide" Target="/ppt/slides/slide3.xml" Id="R55e95f6208734767" /><Relationship Type="http://schemas.openxmlformats.org/officeDocument/2006/relationships/slide" Target="/ppt/slides/slide4.xml" Id="R2d2112c0b7584ccd" /><Relationship Type="http://schemas.openxmlformats.org/officeDocument/2006/relationships/slide" Target="/ppt/slides/slide5.xml" Id="R5eb5f2a07d4248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016756f60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642888a934570" /><Relationship Type="http://schemas.openxmlformats.org/officeDocument/2006/relationships/theme" Target="/ppt/slideMasters/theme/theme1.xml" Id="R1fe5ff94175d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642888a93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dd2e9b11c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d09d40e7d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933a426bd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2dfd37042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c2bcb84a6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 UNGDOMSSENTER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 UNGDOMSSENTER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Tylldalsveien 689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tron.us@online.no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www.tron-ungdomssenter.no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939 868 402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 UNGDOMSSENTER</a:t>
            </a:r>
          </a:p>
        </p:txBody>
      </p:sp>
    </p:spTree>
  </p:cSld>
  <p:clrMapOvr>
    <a:masterClrMapping xmlns:a="http://schemas.openxmlformats.org/drawingml/2006/main"/>
  </p:clrMapOvr>
</p:sld>
</file>