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41d44f9e2d47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6341d89b744374"/>
  </p:sldMasterIdLst>
  <p:sldIdLst>
    <p:sldId xmlns:r="http://schemas.openxmlformats.org/officeDocument/2006/relationships" id="256" r:id="R881a79d80e074221"/>
    <p:sldId xmlns:r="http://schemas.openxmlformats.org/officeDocument/2006/relationships" id="257" r:id="Rb99d0cc975494816"/>
    <p:sldId xmlns:r="http://schemas.openxmlformats.org/officeDocument/2006/relationships" id="258" r:id="R3fd2931f0f264996"/>
    <p:sldId xmlns:r="http://schemas.openxmlformats.org/officeDocument/2006/relationships" id="259" r:id="R0e67dfcae7f04e6a"/>
    <p:sldId xmlns:r="http://schemas.openxmlformats.org/officeDocument/2006/relationships" id="260" r:id="Re4b18532f8364c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6341d89b744374" /><Relationship Type="http://schemas.openxmlformats.org/officeDocument/2006/relationships/slide" Target="/ppt/slides/slide1.xml" Id="R881a79d80e074221" /><Relationship Type="http://schemas.openxmlformats.org/officeDocument/2006/relationships/slide" Target="/ppt/slides/slide2.xml" Id="Rb99d0cc975494816" /><Relationship Type="http://schemas.openxmlformats.org/officeDocument/2006/relationships/slide" Target="/ppt/slides/slide3.xml" Id="R3fd2931f0f264996" /><Relationship Type="http://schemas.openxmlformats.org/officeDocument/2006/relationships/slide" Target="/ppt/slides/slide4.xml" Id="R0e67dfcae7f04e6a" /><Relationship Type="http://schemas.openxmlformats.org/officeDocument/2006/relationships/slide" Target="/ppt/slides/slide5.xml" Id="Re4b18532f8364c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122547fab64c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347b3448a4993" /><Relationship Type="http://schemas.openxmlformats.org/officeDocument/2006/relationships/theme" Target="/ppt/slideMasters/theme/theme1.xml" Id="R9b47595a622642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8347b3448a49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7aedc4f8346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84f307fe640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48e721e294f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bc229684748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5112d46214c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STJØRDAL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STJØRDAL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STJØRDAL KOMMUNE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STJØRDAL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STJØRDAL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STJØRDAL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7500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 83 35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postmottak@stjordal.kommune.no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www.stjordal.kommune.no/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939 958 851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STJØRDAL KOMMUNE</a:t>
            </a:r>
          </a:p>
        </p:txBody>
      </p:sp>
    </p:spTree>
  </p:cSld>
  <p:clrMapOvr>
    <a:masterClrMapping xmlns:a="http://schemas.openxmlformats.org/drawingml/2006/main"/>
  </p:clrMapOvr>
</p:sld>
</file>