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632fbe4ea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79a5abcec4be3"/>
  </p:sldMasterIdLst>
  <p:sldIdLst>
    <p:sldId xmlns:r="http://schemas.openxmlformats.org/officeDocument/2006/relationships" id="256" r:id="R7657c5aef7c74deb"/>
    <p:sldId xmlns:r="http://schemas.openxmlformats.org/officeDocument/2006/relationships" id="257" r:id="R9f9bcacf7f9348a1"/>
    <p:sldId xmlns:r="http://schemas.openxmlformats.org/officeDocument/2006/relationships" id="258" r:id="Rabfbc6b774d54673"/>
    <p:sldId xmlns:r="http://schemas.openxmlformats.org/officeDocument/2006/relationships" id="259" r:id="R3df566567c794483"/>
    <p:sldId xmlns:r="http://schemas.openxmlformats.org/officeDocument/2006/relationships" id="260" r:id="Ra80eba58216e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79a5abcec4be3" /><Relationship Type="http://schemas.openxmlformats.org/officeDocument/2006/relationships/slide" Target="/ppt/slides/slide1.xml" Id="R7657c5aef7c74deb" /><Relationship Type="http://schemas.openxmlformats.org/officeDocument/2006/relationships/slide" Target="/ppt/slides/slide2.xml" Id="R9f9bcacf7f9348a1" /><Relationship Type="http://schemas.openxmlformats.org/officeDocument/2006/relationships/slide" Target="/ppt/slides/slide3.xml" Id="Rabfbc6b774d54673" /><Relationship Type="http://schemas.openxmlformats.org/officeDocument/2006/relationships/slide" Target="/ppt/slides/slide4.xml" Id="R3df566567c794483" /><Relationship Type="http://schemas.openxmlformats.org/officeDocument/2006/relationships/slide" Target="/ppt/slides/slide5.xml" Id="Ra80eba58216e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d5f0207e4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3e2b94374a47" /><Relationship Type="http://schemas.openxmlformats.org/officeDocument/2006/relationships/theme" Target="/ppt/slideMasters/theme/theme1.xml" Id="R56ca9c68e1c9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d3e2b9437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0691da46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7c41d761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1a09f9c0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8420232b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c25aff63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KOMMUNE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940 028 515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