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b2599c81e740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527ad4a76f46ed"/>
  </p:sldMasterIdLst>
  <p:sldIdLst>
    <p:sldId xmlns:r="http://schemas.openxmlformats.org/officeDocument/2006/relationships" id="256" r:id="R5b7b2d2037b94607"/>
    <p:sldId xmlns:r="http://schemas.openxmlformats.org/officeDocument/2006/relationships" id="257" r:id="R0f34ac8939674199"/>
    <p:sldId xmlns:r="http://schemas.openxmlformats.org/officeDocument/2006/relationships" id="258" r:id="R4945bc95bae24064"/>
    <p:sldId xmlns:r="http://schemas.openxmlformats.org/officeDocument/2006/relationships" id="259" r:id="R9a5fc992431c417e"/>
    <p:sldId xmlns:r="http://schemas.openxmlformats.org/officeDocument/2006/relationships" id="260" r:id="R74cdc4f3566643e6"/>
    <p:sldId xmlns:r="http://schemas.openxmlformats.org/officeDocument/2006/relationships" id="261" r:id="R9f7cf1e5a1564a84"/>
    <p:sldId xmlns:r="http://schemas.openxmlformats.org/officeDocument/2006/relationships" id="262" r:id="R3ebeef25cfe94d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527ad4a76f46ed" /><Relationship Type="http://schemas.openxmlformats.org/officeDocument/2006/relationships/slide" Target="/ppt/slides/slide1.xml" Id="R5b7b2d2037b94607" /><Relationship Type="http://schemas.openxmlformats.org/officeDocument/2006/relationships/slide" Target="/ppt/slides/slide2.xml" Id="R0f34ac8939674199" /><Relationship Type="http://schemas.openxmlformats.org/officeDocument/2006/relationships/slide" Target="/ppt/slides/slide3.xml" Id="R4945bc95bae24064" /><Relationship Type="http://schemas.openxmlformats.org/officeDocument/2006/relationships/slide" Target="/ppt/slides/slide4.xml" Id="R9a5fc992431c417e" /><Relationship Type="http://schemas.openxmlformats.org/officeDocument/2006/relationships/slide" Target="/ppt/slides/slide5.xml" Id="R74cdc4f3566643e6" /><Relationship Type="http://schemas.openxmlformats.org/officeDocument/2006/relationships/slide" Target="/ppt/slides/slide6.xml" Id="R9f7cf1e5a1564a84" /><Relationship Type="http://schemas.openxmlformats.org/officeDocument/2006/relationships/slide" Target="/ppt/slides/slide7.xml" Id="R3ebeef25cfe94d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b45806760148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7ac74e5ab47b8" /><Relationship Type="http://schemas.openxmlformats.org/officeDocument/2006/relationships/theme" Target="/ppt/slideMasters/theme/theme1.xml" Id="R9b379886bb1c43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27ac74e5ab47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985310fd148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58d650a8a40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5051af9d443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c190b698f4f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2831854b246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0f7bad32f43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0af4534a24e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5 613 774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5 170 748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5 209 898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72 059 443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78 149 446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ASKVIG ANETTE  –  37,6 %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SOLVANG CAMILLA ASKVIG  –  37,6 %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ASKVIG ANETTE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SOLVANG CAMILLA ASKVIG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ASKVIG ELDRID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ASKVIG TORD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 Winderens vei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940 071 119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 INVEST AS</a:t>
            </a:r>
          </a:p>
        </p:txBody>
      </p:sp>
    </p:spTree>
  </p:cSld>
  <p:clrMapOvr>
    <a:masterClrMapping xmlns:a="http://schemas.openxmlformats.org/drawingml/2006/main"/>
  </p:clrMapOvr>
</p:sld>
</file>